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9" r:id="rId4"/>
    <p:sldId id="266" r:id="rId5"/>
    <p:sldId id="262" r:id="rId6"/>
    <p:sldId id="261" r:id="rId7"/>
    <p:sldId id="265" r:id="rId8"/>
    <p:sldId id="271" r:id="rId9"/>
    <p:sldId id="258" r:id="rId10"/>
    <p:sldId id="260" r:id="rId11"/>
    <p:sldId id="26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33F"/>
    <a:srgbClr val="869747"/>
    <a:srgbClr val="EBEDD3"/>
    <a:srgbClr val="E1F2CE"/>
    <a:srgbClr val="D0EBB3"/>
    <a:srgbClr val="476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A363A-5923-4E6A-9FC9-1F58F99CF510}" v="120" dt="2022-09-20T16:49:25.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LLY Frederic" userId="e85bd042-bfe8-4ca6-8c7a-ace1e2000e8f" providerId="ADAL" clId="{167A363A-5923-4E6A-9FC9-1F58F99CF510}"/>
    <pc:docChg chg="undo redo custSel addSld delSld modSld sldOrd">
      <pc:chgData name="GELLY Frederic" userId="e85bd042-bfe8-4ca6-8c7a-ace1e2000e8f" providerId="ADAL" clId="{167A363A-5923-4E6A-9FC9-1F58F99CF510}" dt="2022-09-20T16:52:09.200" v="3026" actId="20577"/>
      <pc:docMkLst>
        <pc:docMk/>
      </pc:docMkLst>
      <pc:sldChg chg="del">
        <pc:chgData name="GELLY Frederic" userId="e85bd042-bfe8-4ca6-8c7a-ace1e2000e8f" providerId="ADAL" clId="{167A363A-5923-4E6A-9FC9-1F58F99CF510}" dt="2022-09-19T19:19:41.873" v="703" actId="47"/>
        <pc:sldMkLst>
          <pc:docMk/>
          <pc:sldMk cId="4249789696" sldId="256"/>
        </pc:sldMkLst>
      </pc:sldChg>
      <pc:sldChg chg="addSp delSp modSp mod setBg">
        <pc:chgData name="GELLY Frederic" userId="e85bd042-bfe8-4ca6-8c7a-ace1e2000e8f" providerId="ADAL" clId="{167A363A-5923-4E6A-9FC9-1F58F99CF510}" dt="2022-09-20T08:32:19.289" v="2974" actId="14100"/>
        <pc:sldMkLst>
          <pc:docMk/>
          <pc:sldMk cId="3930776514" sldId="257"/>
        </pc:sldMkLst>
        <pc:spChg chg="mod">
          <ac:chgData name="GELLY Frederic" userId="e85bd042-bfe8-4ca6-8c7a-ace1e2000e8f" providerId="ADAL" clId="{167A363A-5923-4E6A-9FC9-1F58F99CF510}" dt="2022-09-20T08:18:03.777" v="2524" actId="1076"/>
          <ac:spMkLst>
            <pc:docMk/>
            <pc:sldMk cId="3930776514" sldId="257"/>
            <ac:spMk id="2" creationId="{C1293AC2-8A07-49FE-85D7-D0AFE0EB98A5}"/>
          </ac:spMkLst>
        </pc:spChg>
        <pc:spChg chg="del">
          <ac:chgData name="GELLY Frederic" userId="e85bd042-bfe8-4ca6-8c7a-ace1e2000e8f" providerId="ADAL" clId="{167A363A-5923-4E6A-9FC9-1F58F99CF510}" dt="2022-09-19T19:21:37.419" v="705" actId="26606"/>
          <ac:spMkLst>
            <pc:docMk/>
            <pc:sldMk cId="3930776514" sldId="257"/>
            <ac:spMk id="10" creationId="{9B76D444-2756-434F-AE61-96D69830C13E}"/>
          </ac:spMkLst>
        </pc:spChg>
        <pc:spChg chg="del">
          <ac:chgData name="GELLY Frederic" userId="e85bd042-bfe8-4ca6-8c7a-ace1e2000e8f" providerId="ADAL" clId="{167A363A-5923-4E6A-9FC9-1F58F99CF510}" dt="2022-09-19T19:21:37.419" v="705" actId="26606"/>
          <ac:spMkLst>
            <pc:docMk/>
            <pc:sldMk cId="3930776514" sldId="257"/>
            <ac:spMk id="12" creationId="{A27B6159-7734-4564-9E0F-C4BC43C36E52}"/>
          </ac:spMkLst>
        </pc:spChg>
        <pc:spChg chg="add del mod">
          <ac:chgData name="GELLY Frederic" userId="e85bd042-bfe8-4ca6-8c7a-ace1e2000e8f" providerId="ADAL" clId="{167A363A-5923-4E6A-9FC9-1F58F99CF510}" dt="2022-09-19T19:32:09.736" v="972" actId="478"/>
          <ac:spMkLst>
            <pc:docMk/>
            <pc:sldMk cId="3930776514" sldId="257"/>
            <ac:spMk id="13" creationId="{ECEDABEF-FE2B-4DC9-90C6-9A1E0F44338F}"/>
          </ac:spMkLst>
        </pc:spChg>
        <pc:spChg chg="add mod">
          <ac:chgData name="GELLY Frederic" userId="e85bd042-bfe8-4ca6-8c7a-ace1e2000e8f" providerId="ADAL" clId="{167A363A-5923-4E6A-9FC9-1F58F99CF510}" dt="2022-09-20T08:31:59.987" v="2966" actId="1076"/>
          <ac:spMkLst>
            <pc:docMk/>
            <pc:sldMk cId="3930776514" sldId="257"/>
            <ac:spMk id="16" creationId="{2673962C-3964-4111-A14A-B851B17DF57D}"/>
          </ac:spMkLst>
        </pc:spChg>
        <pc:spChg chg="add del">
          <ac:chgData name="GELLY Frederic" userId="e85bd042-bfe8-4ca6-8c7a-ace1e2000e8f" providerId="ADAL" clId="{167A363A-5923-4E6A-9FC9-1F58F99CF510}" dt="2022-09-19T19:27:02.829" v="800" actId="478"/>
          <ac:spMkLst>
            <pc:docMk/>
            <pc:sldMk cId="3930776514" sldId="257"/>
            <ac:spMk id="16" creationId="{A284277A-E295-4B35-97FD-7FC603B27C13}"/>
          </ac:spMkLst>
        </pc:spChg>
        <pc:spChg chg="add mod">
          <ac:chgData name="GELLY Frederic" userId="e85bd042-bfe8-4ca6-8c7a-ace1e2000e8f" providerId="ADAL" clId="{167A363A-5923-4E6A-9FC9-1F58F99CF510}" dt="2022-09-20T08:25:47.710" v="2871" actId="1035"/>
          <ac:spMkLst>
            <pc:docMk/>
            <pc:sldMk cId="3930776514" sldId="257"/>
            <ac:spMk id="17" creationId="{58D78CEC-F0AC-40A8-8B34-DB29486874C1}"/>
          </ac:spMkLst>
        </pc:spChg>
        <pc:spChg chg="add mod">
          <ac:chgData name="GELLY Frederic" userId="e85bd042-bfe8-4ca6-8c7a-ace1e2000e8f" providerId="ADAL" clId="{167A363A-5923-4E6A-9FC9-1F58F99CF510}" dt="2022-09-20T08:25:30.834" v="2829" actId="27636"/>
          <ac:spMkLst>
            <pc:docMk/>
            <pc:sldMk cId="3930776514" sldId="257"/>
            <ac:spMk id="21" creationId="{E159A67C-5315-4DF1-9677-923C5FE35BA4}"/>
          </ac:spMkLst>
        </pc:spChg>
        <pc:spChg chg="add del">
          <ac:chgData name="GELLY Frederic" userId="e85bd042-bfe8-4ca6-8c7a-ace1e2000e8f" providerId="ADAL" clId="{167A363A-5923-4E6A-9FC9-1F58F99CF510}" dt="2022-09-19T19:22:25.916" v="720" actId="26606"/>
          <ac:spMkLst>
            <pc:docMk/>
            <pc:sldMk cId="3930776514" sldId="257"/>
            <ac:spMk id="2067" creationId="{2A785343-5D24-4118-A2E4-665D196F60C2}"/>
          </ac:spMkLst>
        </pc:spChg>
        <pc:spChg chg="add del">
          <ac:chgData name="GELLY Frederic" userId="e85bd042-bfe8-4ca6-8c7a-ace1e2000e8f" providerId="ADAL" clId="{167A363A-5923-4E6A-9FC9-1F58F99CF510}" dt="2022-09-19T19:22:25.916" v="720" actId="26606"/>
          <ac:spMkLst>
            <pc:docMk/>
            <pc:sldMk cId="3930776514" sldId="257"/>
            <ac:spMk id="2069" creationId="{32F4D216-10B7-4DCA-A0A1-068E9E32F4F2}"/>
          </ac:spMkLst>
        </pc:spChg>
        <pc:spChg chg="add">
          <ac:chgData name="GELLY Frederic" userId="e85bd042-bfe8-4ca6-8c7a-ace1e2000e8f" providerId="ADAL" clId="{167A363A-5923-4E6A-9FC9-1F58F99CF510}" dt="2022-09-19T19:22:25.916" v="720" actId="26606"/>
          <ac:spMkLst>
            <pc:docMk/>
            <pc:sldMk cId="3930776514" sldId="257"/>
            <ac:spMk id="2071" creationId="{07977D39-626F-40D7-B00F-16E02602DD5A}"/>
          </ac:spMkLst>
        </pc:spChg>
        <pc:spChg chg="add">
          <ac:chgData name="GELLY Frederic" userId="e85bd042-bfe8-4ca6-8c7a-ace1e2000e8f" providerId="ADAL" clId="{167A363A-5923-4E6A-9FC9-1F58F99CF510}" dt="2022-09-19T19:22:25.916" v="720" actId="26606"/>
          <ac:spMkLst>
            <pc:docMk/>
            <pc:sldMk cId="3930776514" sldId="257"/>
            <ac:spMk id="2073" creationId="{B905CDE4-B751-4B3E-B625-6E59F8903414}"/>
          </ac:spMkLst>
        </pc:spChg>
        <pc:spChg chg="add">
          <ac:chgData name="GELLY Frederic" userId="e85bd042-bfe8-4ca6-8c7a-ace1e2000e8f" providerId="ADAL" clId="{167A363A-5923-4E6A-9FC9-1F58F99CF510}" dt="2022-09-19T19:22:25.916" v="720" actId="26606"/>
          <ac:spMkLst>
            <pc:docMk/>
            <pc:sldMk cId="3930776514" sldId="257"/>
            <ac:spMk id="2078" creationId="{08108C16-F4C0-44AA-999D-17BD39219B24}"/>
          </ac:spMkLst>
        </pc:spChg>
        <pc:spChg chg="add">
          <ac:chgData name="GELLY Frederic" userId="e85bd042-bfe8-4ca6-8c7a-ace1e2000e8f" providerId="ADAL" clId="{167A363A-5923-4E6A-9FC9-1F58F99CF510}" dt="2022-09-19T19:22:25.916" v="720" actId="26606"/>
          <ac:spMkLst>
            <pc:docMk/>
            <pc:sldMk cId="3930776514" sldId="257"/>
            <ac:spMk id="2080" creationId="{C8F10CB3-3B5E-4C7A-98CF-B87454DDFA39}"/>
          </ac:spMkLst>
        </pc:spChg>
        <pc:picChg chg="add del mod ord">
          <ac:chgData name="GELLY Frederic" userId="e85bd042-bfe8-4ca6-8c7a-ace1e2000e8f" providerId="ADAL" clId="{167A363A-5923-4E6A-9FC9-1F58F99CF510}" dt="2022-09-20T08:32:01.156" v="2969" actId="478"/>
          <ac:picMkLst>
            <pc:docMk/>
            <pc:sldMk cId="3930776514" sldId="257"/>
            <ac:picMk id="4" creationId="{73F85C1B-F578-4E93-8772-1A3160590064}"/>
          </ac:picMkLst>
        </pc:picChg>
        <pc:picChg chg="del mod ord modCrop">
          <ac:chgData name="GELLY Frederic" userId="e85bd042-bfe8-4ca6-8c7a-ace1e2000e8f" providerId="ADAL" clId="{167A363A-5923-4E6A-9FC9-1F58F99CF510}" dt="2022-09-19T19:39:55.597" v="1047" actId="478"/>
          <ac:picMkLst>
            <pc:docMk/>
            <pc:sldMk cId="3930776514" sldId="257"/>
            <ac:picMk id="5" creationId="{4F49B5C1-8724-4E01-8C50-DCA48FF05DF1}"/>
          </ac:picMkLst>
        </pc:picChg>
        <pc:picChg chg="add mod">
          <ac:chgData name="GELLY Frederic" userId="e85bd042-bfe8-4ca6-8c7a-ace1e2000e8f" providerId="ADAL" clId="{167A363A-5923-4E6A-9FC9-1F58F99CF510}" dt="2022-09-19T19:39:50.699" v="1046" actId="14100"/>
          <ac:picMkLst>
            <pc:docMk/>
            <pc:sldMk cId="3930776514" sldId="257"/>
            <ac:picMk id="6" creationId="{53F88930-D527-4C63-BBB0-DB53237DD45C}"/>
          </ac:picMkLst>
        </pc:picChg>
        <pc:picChg chg="add mod ord modCrop">
          <ac:chgData name="GELLY Frederic" userId="e85bd042-bfe8-4ca6-8c7a-ace1e2000e8f" providerId="ADAL" clId="{167A363A-5923-4E6A-9FC9-1F58F99CF510}" dt="2022-09-19T19:23:44.200" v="770" actId="1076"/>
          <ac:picMkLst>
            <pc:docMk/>
            <pc:sldMk cId="3930776514" sldId="257"/>
            <ac:picMk id="7" creationId="{177DC009-91C0-46E5-8123-EF29E256F910}"/>
          </ac:picMkLst>
        </pc:picChg>
        <pc:picChg chg="add del mod">
          <ac:chgData name="GELLY Frederic" userId="e85bd042-bfe8-4ca6-8c7a-ace1e2000e8f" providerId="ADAL" clId="{167A363A-5923-4E6A-9FC9-1F58F99CF510}" dt="2022-09-19T19:25:07.157" v="792" actId="478"/>
          <ac:picMkLst>
            <pc:docMk/>
            <pc:sldMk cId="3930776514" sldId="257"/>
            <ac:picMk id="9" creationId="{056D81DF-066F-4BB4-A56C-326ED911609F}"/>
          </ac:picMkLst>
        </pc:picChg>
        <pc:picChg chg="add del mod">
          <ac:chgData name="GELLY Frederic" userId="e85bd042-bfe8-4ca6-8c7a-ace1e2000e8f" providerId="ADAL" clId="{167A363A-5923-4E6A-9FC9-1F58F99CF510}" dt="2022-09-19T19:45:21.388" v="1095" actId="1076"/>
          <ac:picMkLst>
            <pc:docMk/>
            <pc:sldMk cId="3930776514" sldId="257"/>
            <ac:picMk id="9" creationId="{BBAA6B86-1909-4E5D-B2D6-FF44170B0734}"/>
          </ac:picMkLst>
        </pc:picChg>
        <pc:picChg chg="add del mod">
          <ac:chgData name="GELLY Frederic" userId="e85bd042-bfe8-4ca6-8c7a-ace1e2000e8f" providerId="ADAL" clId="{167A363A-5923-4E6A-9FC9-1F58F99CF510}" dt="2022-09-19T19:44:54.752" v="1081" actId="22"/>
          <ac:picMkLst>
            <pc:docMk/>
            <pc:sldMk cId="3930776514" sldId="257"/>
            <ac:picMk id="11" creationId="{81E189A6-3E8B-47BD-A58F-A9EFB30C9536}"/>
          </ac:picMkLst>
        </pc:picChg>
        <pc:picChg chg="add del mod">
          <ac:chgData name="GELLY Frederic" userId="e85bd042-bfe8-4ca6-8c7a-ace1e2000e8f" providerId="ADAL" clId="{167A363A-5923-4E6A-9FC9-1F58F99CF510}" dt="2022-09-19T19:47:43.320" v="1113" actId="478"/>
          <ac:picMkLst>
            <pc:docMk/>
            <pc:sldMk cId="3930776514" sldId="257"/>
            <ac:picMk id="14" creationId="{D15AF36B-562B-4FFA-8D3A-846240B27203}"/>
          </ac:picMkLst>
        </pc:picChg>
        <pc:picChg chg="add del">
          <ac:chgData name="GELLY Frederic" userId="e85bd042-bfe8-4ca6-8c7a-ace1e2000e8f" providerId="ADAL" clId="{167A363A-5923-4E6A-9FC9-1F58F99CF510}" dt="2022-09-19T19:26:58.928" v="799" actId="478"/>
          <ac:picMkLst>
            <pc:docMk/>
            <pc:sldMk cId="3930776514" sldId="257"/>
            <ac:picMk id="15" creationId="{12C51071-DD29-4007-95A1-16949A1B2181}"/>
          </ac:picMkLst>
        </pc:picChg>
        <pc:picChg chg="add del mod">
          <ac:chgData name="GELLY Frederic" userId="e85bd042-bfe8-4ca6-8c7a-ace1e2000e8f" providerId="ADAL" clId="{167A363A-5923-4E6A-9FC9-1F58F99CF510}" dt="2022-09-20T08:32:19.289" v="2974" actId="14100"/>
          <ac:picMkLst>
            <pc:docMk/>
            <pc:sldMk cId="3930776514" sldId="257"/>
            <ac:picMk id="18" creationId="{54D16B00-E0BC-482A-B12B-CDAD452832FD}"/>
          </ac:picMkLst>
        </pc:picChg>
        <pc:picChg chg="add mod">
          <ac:chgData name="GELLY Frederic" userId="e85bd042-bfe8-4ca6-8c7a-ace1e2000e8f" providerId="ADAL" clId="{167A363A-5923-4E6A-9FC9-1F58F99CF510}" dt="2022-09-20T07:41:50.972" v="2486" actId="167"/>
          <ac:picMkLst>
            <pc:docMk/>
            <pc:sldMk cId="3930776514" sldId="257"/>
            <ac:picMk id="20" creationId="{3314DA19-84EB-416F-B5DD-AF6A5ABBD2F9}"/>
          </ac:picMkLst>
        </pc:picChg>
        <pc:picChg chg="add del mod">
          <ac:chgData name="GELLY Frederic" userId="e85bd042-bfe8-4ca6-8c7a-ace1e2000e8f" providerId="ADAL" clId="{167A363A-5923-4E6A-9FC9-1F58F99CF510}" dt="2022-09-20T08:30:45.397" v="2951"/>
          <ac:picMkLst>
            <pc:docMk/>
            <pc:sldMk cId="3930776514" sldId="257"/>
            <ac:picMk id="22" creationId="{284C11C0-1FE2-4F55-B185-260F86CD27ED}"/>
          </ac:picMkLst>
        </pc:picChg>
        <pc:picChg chg="add mod">
          <ac:chgData name="GELLY Frederic" userId="e85bd042-bfe8-4ca6-8c7a-ace1e2000e8f" providerId="ADAL" clId="{167A363A-5923-4E6A-9FC9-1F58F99CF510}" dt="2022-09-19T19:47:46.305" v="1114" actId="1076"/>
          <ac:picMkLst>
            <pc:docMk/>
            <pc:sldMk cId="3930776514" sldId="257"/>
            <ac:picMk id="23" creationId="{B4967BF3-BFFD-4426-94BC-F7786A8FC872}"/>
          </ac:picMkLst>
        </pc:picChg>
        <pc:picChg chg="add del mod">
          <ac:chgData name="GELLY Frederic" userId="e85bd042-bfe8-4ca6-8c7a-ace1e2000e8f" providerId="ADAL" clId="{167A363A-5923-4E6A-9FC9-1F58F99CF510}" dt="2022-09-20T08:32:06.489" v="2973" actId="478"/>
          <ac:picMkLst>
            <pc:docMk/>
            <pc:sldMk cId="3930776514" sldId="257"/>
            <ac:picMk id="24" creationId="{7DD304D9-58FA-44E9-AA60-53F403248FBE}"/>
          </ac:picMkLst>
        </pc:picChg>
        <pc:picChg chg="add del mod">
          <ac:chgData name="GELLY Frederic" userId="e85bd042-bfe8-4ca6-8c7a-ace1e2000e8f" providerId="ADAL" clId="{167A363A-5923-4E6A-9FC9-1F58F99CF510}" dt="2022-09-20T08:32:03.360" v="2971"/>
          <ac:picMkLst>
            <pc:docMk/>
            <pc:sldMk cId="3930776514" sldId="257"/>
            <ac:picMk id="25" creationId="{2C8D09FF-8904-4A82-80E4-66E2B418965E}"/>
          </ac:picMkLst>
        </pc:picChg>
        <pc:picChg chg="add mod">
          <ac:chgData name="GELLY Frederic" userId="e85bd042-bfe8-4ca6-8c7a-ace1e2000e8f" providerId="ADAL" clId="{167A363A-5923-4E6A-9FC9-1F58F99CF510}" dt="2022-09-19T19:48:13.222" v="1124" actId="1035"/>
          <ac:picMkLst>
            <pc:docMk/>
            <pc:sldMk cId="3930776514" sldId="257"/>
            <ac:picMk id="26" creationId="{29558EC1-2D9E-4393-9C8D-807DA28ABDAF}"/>
          </ac:picMkLst>
        </pc:picChg>
        <pc:picChg chg="del mod ord">
          <ac:chgData name="GELLY Frederic" userId="e85bd042-bfe8-4ca6-8c7a-ace1e2000e8f" providerId="ADAL" clId="{167A363A-5923-4E6A-9FC9-1F58F99CF510}" dt="2022-09-20T07:41:44.368" v="2484" actId="478"/>
          <ac:picMkLst>
            <pc:docMk/>
            <pc:sldMk cId="3930776514" sldId="257"/>
            <ac:picMk id="2052" creationId="{C956F88B-223C-4EC3-9595-E17EE60A0CD2}"/>
          </ac:picMkLst>
        </pc:picChg>
        <pc:picChg chg="mod ord">
          <ac:chgData name="GELLY Frederic" userId="e85bd042-bfe8-4ca6-8c7a-ace1e2000e8f" providerId="ADAL" clId="{167A363A-5923-4E6A-9FC9-1F58F99CF510}" dt="2022-09-19T19:22:25.916" v="720" actId="26606"/>
          <ac:picMkLst>
            <pc:docMk/>
            <pc:sldMk cId="3930776514" sldId="257"/>
            <ac:picMk id="2058" creationId="{DAFC3CDF-AE25-4258-9B42-B0A12DAF5C93}"/>
          </ac:picMkLst>
        </pc:picChg>
        <pc:picChg chg="mod ord">
          <ac:chgData name="GELLY Frederic" userId="e85bd042-bfe8-4ca6-8c7a-ace1e2000e8f" providerId="ADAL" clId="{167A363A-5923-4E6A-9FC9-1F58F99CF510}" dt="2022-09-19T19:22:46.444" v="725" actId="1076"/>
          <ac:picMkLst>
            <pc:docMk/>
            <pc:sldMk cId="3930776514" sldId="257"/>
            <ac:picMk id="2062" creationId="{8B65F146-741E-4E61-9E48-A9B425EC14DC}"/>
          </ac:picMkLst>
        </pc:picChg>
        <pc:cxnChg chg="del">
          <ac:chgData name="GELLY Frederic" userId="e85bd042-bfe8-4ca6-8c7a-ace1e2000e8f" providerId="ADAL" clId="{167A363A-5923-4E6A-9FC9-1F58F99CF510}" dt="2022-09-19T19:21:37.419" v="705" actId="26606"/>
          <ac:cxnSpMkLst>
            <pc:docMk/>
            <pc:sldMk cId="3930776514" sldId="257"/>
            <ac:cxnSpMk id="14" creationId="{E2FFB46B-05BC-4950-B18A-9593FDAE6ED7}"/>
          </ac:cxnSpMkLst>
        </pc:cxnChg>
        <pc:cxnChg chg="add mod">
          <ac:chgData name="GELLY Frederic" userId="e85bd042-bfe8-4ca6-8c7a-ace1e2000e8f" providerId="ADAL" clId="{167A363A-5923-4E6A-9FC9-1F58F99CF510}" dt="2022-09-20T08:17:59.243" v="2523" actId="1076"/>
          <ac:cxnSpMkLst>
            <pc:docMk/>
            <pc:sldMk cId="3930776514" sldId="257"/>
            <ac:cxnSpMk id="19" creationId="{F1616B3A-ABBD-45BE-BBDA-17C63BA5093C}"/>
          </ac:cxnSpMkLst>
        </pc:cxnChg>
      </pc:sldChg>
      <pc:sldChg chg="addSp delSp modSp mod setBg">
        <pc:chgData name="GELLY Frederic" userId="e85bd042-bfe8-4ca6-8c7a-ace1e2000e8f" providerId="ADAL" clId="{167A363A-5923-4E6A-9FC9-1F58F99CF510}" dt="2022-09-20T16:51:10.641" v="3020" actId="1037"/>
        <pc:sldMkLst>
          <pc:docMk/>
          <pc:sldMk cId="4270765913" sldId="258"/>
        </pc:sldMkLst>
        <pc:spChg chg="mod">
          <ac:chgData name="GELLY Frederic" userId="e85bd042-bfe8-4ca6-8c7a-ace1e2000e8f" providerId="ADAL" clId="{167A363A-5923-4E6A-9FC9-1F58F99CF510}" dt="2022-09-20T16:50:25.803" v="3008" actId="115"/>
          <ac:spMkLst>
            <pc:docMk/>
            <pc:sldMk cId="4270765913" sldId="258"/>
            <ac:spMk id="2" creationId="{8F2C8DBC-91DB-4D43-94F6-0D0A4E2ED34C}"/>
          </ac:spMkLst>
        </pc:spChg>
        <pc:spChg chg="add del mod">
          <ac:chgData name="GELLY Frederic" userId="e85bd042-bfe8-4ca6-8c7a-ace1e2000e8f" providerId="ADAL" clId="{167A363A-5923-4E6A-9FC9-1F58F99CF510}" dt="2022-09-20T16:51:10.641" v="3020" actId="1037"/>
          <ac:spMkLst>
            <pc:docMk/>
            <pc:sldMk cId="4270765913" sldId="258"/>
            <ac:spMk id="3" creationId="{59F97157-863D-403E-87B9-97A0C1CAB234}"/>
          </ac:spMkLst>
        </pc:spChg>
        <pc:spChg chg="add mod">
          <ac:chgData name="GELLY Frederic" userId="e85bd042-bfe8-4ca6-8c7a-ace1e2000e8f" providerId="ADAL" clId="{167A363A-5923-4E6A-9FC9-1F58F99CF510}" dt="2022-09-19T20:28:06.199" v="2441" actId="1076"/>
          <ac:spMkLst>
            <pc:docMk/>
            <pc:sldMk cId="4270765913" sldId="258"/>
            <ac:spMk id="4" creationId="{8CDFA882-EAE9-41C6-9E5E-BB9E0089DFC3}"/>
          </ac:spMkLst>
        </pc:spChg>
        <pc:spChg chg="add del mod">
          <ac:chgData name="GELLY Frederic" userId="e85bd042-bfe8-4ca6-8c7a-ace1e2000e8f" providerId="ADAL" clId="{167A363A-5923-4E6A-9FC9-1F58F99CF510}" dt="2022-09-19T20:28:51.385" v="2453" actId="688"/>
          <ac:spMkLst>
            <pc:docMk/>
            <pc:sldMk cId="4270765913" sldId="258"/>
            <ac:spMk id="5" creationId="{66DE9FD3-350A-42FB-8C11-68AC6D494194}"/>
          </ac:spMkLst>
        </pc:spChg>
        <pc:spChg chg="add del mod">
          <ac:chgData name="GELLY Frederic" userId="e85bd042-bfe8-4ca6-8c7a-ace1e2000e8f" providerId="ADAL" clId="{167A363A-5923-4E6A-9FC9-1F58F99CF510}" dt="2022-09-19T20:27:37.221" v="2433" actId="478"/>
          <ac:spMkLst>
            <pc:docMk/>
            <pc:sldMk cId="4270765913" sldId="258"/>
            <ac:spMk id="7" creationId="{0F172278-2168-438A-9003-65590FA6870F}"/>
          </ac:spMkLst>
        </pc:spChg>
        <pc:picChg chg="add mod">
          <ac:chgData name="GELLY Frederic" userId="e85bd042-bfe8-4ca6-8c7a-ace1e2000e8f" providerId="ADAL" clId="{167A363A-5923-4E6A-9FC9-1F58F99CF510}" dt="2022-09-20T07:42:51.528" v="2500" actId="167"/>
          <ac:picMkLst>
            <pc:docMk/>
            <pc:sldMk cId="4270765913" sldId="258"/>
            <ac:picMk id="6" creationId="{173BD7FC-3F82-4B36-832D-4E6BA906F570}"/>
          </ac:picMkLst>
        </pc:picChg>
        <pc:picChg chg="add del mod">
          <ac:chgData name="GELLY Frederic" userId="e85bd042-bfe8-4ca6-8c7a-ace1e2000e8f" providerId="ADAL" clId="{167A363A-5923-4E6A-9FC9-1F58F99CF510}" dt="2022-09-20T08:29:40.586" v="2898" actId="478"/>
          <ac:picMkLst>
            <pc:docMk/>
            <pc:sldMk cId="4270765913" sldId="258"/>
            <ac:picMk id="7" creationId="{A3511DE1-EDBA-47BF-94C4-2E05730D10F3}"/>
          </ac:picMkLst>
        </pc:picChg>
        <pc:picChg chg="add mod">
          <ac:chgData name="GELLY Frederic" userId="e85bd042-bfe8-4ca6-8c7a-ace1e2000e8f" providerId="ADAL" clId="{167A363A-5923-4E6A-9FC9-1F58F99CF510}" dt="2022-09-20T08:29:41.080" v="2899"/>
          <ac:picMkLst>
            <pc:docMk/>
            <pc:sldMk cId="4270765913" sldId="258"/>
            <ac:picMk id="8" creationId="{3DE9255E-4A3B-4C20-A5A7-883B2F5CB688}"/>
          </ac:picMkLst>
        </pc:picChg>
      </pc:sldChg>
      <pc:sldChg chg="addSp delSp modSp mod setBg">
        <pc:chgData name="GELLY Frederic" userId="e85bd042-bfe8-4ca6-8c7a-ace1e2000e8f" providerId="ADAL" clId="{167A363A-5923-4E6A-9FC9-1F58F99CF510}" dt="2022-09-20T08:30:33.730" v="2947"/>
        <pc:sldMkLst>
          <pc:docMk/>
          <pc:sldMk cId="3576560824" sldId="259"/>
        </pc:sldMkLst>
        <pc:spChg chg="mod">
          <ac:chgData name="GELLY Frederic" userId="e85bd042-bfe8-4ca6-8c7a-ace1e2000e8f" providerId="ADAL" clId="{167A363A-5923-4E6A-9FC9-1F58F99CF510}" dt="2022-09-19T20:10:52.653" v="1965" actId="1036"/>
          <ac:spMkLst>
            <pc:docMk/>
            <pc:sldMk cId="3576560824" sldId="259"/>
            <ac:spMk id="2" creationId="{88565BF5-54D4-49AA-858E-7051812C2B9E}"/>
          </ac:spMkLst>
        </pc:spChg>
        <pc:spChg chg="mod">
          <ac:chgData name="GELLY Frederic" userId="e85bd042-bfe8-4ca6-8c7a-ace1e2000e8f" providerId="ADAL" clId="{167A363A-5923-4E6A-9FC9-1F58F99CF510}" dt="2022-09-20T08:24:58.814" v="2807" actId="6549"/>
          <ac:spMkLst>
            <pc:docMk/>
            <pc:sldMk cId="3576560824" sldId="259"/>
            <ac:spMk id="3" creationId="{2D4A612D-640C-4758-85EF-24A0B76B7E23}"/>
          </ac:spMkLst>
        </pc:spChg>
        <pc:picChg chg="add mod">
          <ac:chgData name="GELLY Frederic" userId="e85bd042-bfe8-4ca6-8c7a-ace1e2000e8f" providerId="ADAL" clId="{167A363A-5923-4E6A-9FC9-1F58F99CF510}" dt="2022-09-20T07:42:03.736" v="2488" actId="167"/>
          <ac:picMkLst>
            <pc:docMk/>
            <pc:sldMk cId="3576560824" sldId="259"/>
            <ac:picMk id="4" creationId="{B950EE39-DAB4-4C11-A0F0-236223FBBD6D}"/>
          </ac:picMkLst>
        </pc:picChg>
        <pc:picChg chg="add del mod">
          <ac:chgData name="GELLY Frederic" userId="e85bd042-bfe8-4ca6-8c7a-ace1e2000e8f" providerId="ADAL" clId="{167A363A-5923-4E6A-9FC9-1F58F99CF510}" dt="2022-09-20T08:30:33.161" v="2946" actId="478"/>
          <ac:picMkLst>
            <pc:docMk/>
            <pc:sldMk cId="3576560824" sldId="259"/>
            <ac:picMk id="5" creationId="{7305536F-0783-432D-8484-291AC644D741}"/>
          </ac:picMkLst>
        </pc:picChg>
        <pc:picChg chg="add mod">
          <ac:chgData name="GELLY Frederic" userId="e85bd042-bfe8-4ca6-8c7a-ace1e2000e8f" providerId="ADAL" clId="{167A363A-5923-4E6A-9FC9-1F58F99CF510}" dt="2022-09-20T08:30:33.730" v="2947"/>
          <ac:picMkLst>
            <pc:docMk/>
            <pc:sldMk cId="3576560824" sldId="259"/>
            <ac:picMk id="6" creationId="{59E92D91-92DC-426F-BB0C-1FCE7198BEFA}"/>
          </ac:picMkLst>
        </pc:picChg>
      </pc:sldChg>
      <pc:sldChg chg="addSp delSp modSp mod ord setBg">
        <pc:chgData name="GELLY Frederic" userId="e85bd042-bfe8-4ca6-8c7a-ace1e2000e8f" providerId="ADAL" clId="{167A363A-5923-4E6A-9FC9-1F58F99CF510}" dt="2022-09-20T16:50:50.739" v="3009" actId="115"/>
        <pc:sldMkLst>
          <pc:docMk/>
          <pc:sldMk cId="899644974" sldId="260"/>
        </pc:sldMkLst>
        <pc:spChg chg="mod">
          <ac:chgData name="GELLY Frederic" userId="e85bd042-bfe8-4ca6-8c7a-ace1e2000e8f" providerId="ADAL" clId="{167A363A-5923-4E6A-9FC9-1F58F99CF510}" dt="2022-09-20T16:50:50.739" v="3009" actId="115"/>
          <ac:spMkLst>
            <pc:docMk/>
            <pc:sldMk cId="899644974" sldId="260"/>
            <ac:spMk id="2" creationId="{0C5604F2-6141-4EF8-AA11-5CA53A2B1BF0}"/>
          </ac:spMkLst>
        </pc:spChg>
        <pc:spChg chg="mod">
          <ac:chgData name="GELLY Frederic" userId="e85bd042-bfe8-4ca6-8c7a-ace1e2000e8f" providerId="ADAL" clId="{167A363A-5923-4E6A-9FC9-1F58F99CF510}" dt="2022-09-19T20:12:12.251" v="1998" actId="1036"/>
          <ac:spMkLst>
            <pc:docMk/>
            <pc:sldMk cId="899644974" sldId="260"/>
            <ac:spMk id="3" creationId="{B4A62634-7A6C-47A9-A16E-F85878487447}"/>
          </ac:spMkLst>
        </pc:spChg>
        <pc:picChg chg="add mod">
          <ac:chgData name="GELLY Frederic" userId="e85bd042-bfe8-4ca6-8c7a-ace1e2000e8f" providerId="ADAL" clId="{167A363A-5923-4E6A-9FC9-1F58F99CF510}" dt="2022-09-20T07:42:10.652" v="2490" actId="167"/>
          <ac:picMkLst>
            <pc:docMk/>
            <pc:sldMk cId="899644974" sldId="260"/>
            <ac:picMk id="4" creationId="{4A2386CF-6519-4B48-B338-A8575B86847A}"/>
          </ac:picMkLst>
        </pc:picChg>
        <pc:picChg chg="add del mod">
          <ac:chgData name="GELLY Frederic" userId="e85bd042-bfe8-4ca6-8c7a-ace1e2000e8f" providerId="ADAL" clId="{167A363A-5923-4E6A-9FC9-1F58F99CF510}" dt="2022-09-20T08:29:52.423" v="2900" actId="478"/>
          <ac:picMkLst>
            <pc:docMk/>
            <pc:sldMk cId="899644974" sldId="260"/>
            <ac:picMk id="5" creationId="{F61CE101-F5E9-4EF9-BA63-A402CAE3D0BE}"/>
          </ac:picMkLst>
        </pc:picChg>
        <pc:picChg chg="add mod">
          <ac:chgData name="GELLY Frederic" userId="e85bd042-bfe8-4ca6-8c7a-ace1e2000e8f" providerId="ADAL" clId="{167A363A-5923-4E6A-9FC9-1F58F99CF510}" dt="2022-09-20T08:29:53.006" v="2901"/>
          <ac:picMkLst>
            <pc:docMk/>
            <pc:sldMk cId="899644974" sldId="260"/>
            <ac:picMk id="6" creationId="{5BA59D18-56AA-419B-A819-8C9C8CEA691F}"/>
          </ac:picMkLst>
        </pc:picChg>
      </pc:sldChg>
      <pc:sldChg chg="addSp delSp modSp mod setBg">
        <pc:chgData name="GELLY Frederic" userId="e85bd042-bfe8-4ca6-8c7a-ace1e2000e8f" providerId="ADAL" clId="{167A363A-5923-4E6A-9FC9-1F58F99CF510}" dt="2022-09-20T08:30:02.515" v="2905"/>
        <pc:sldMkLst>
          <pc:docMk/>
          <pc:sldMk cId="487331978" sldId="261"/>
        </pc:sldMkLst>
        <pc:spChg chg="add mod">
          <ac:chgData name="GELLY Frederic" userId="e85bd042-bfe8-4ca6-8c7a-ace1e2000e8f" providerId="ADAL" clId="{167A363A-5923-4E6A-9FC9-1F58F99CF510}" dt="2022-09-19T20:15:43.174" v="2101" actId="6549"/>
          <ac:spMkLst>
            <pc:docMk/>
            <pc:sldMk cId="487331978" sldId="261"/>
            <ac:spMk id="6" creationId="{7F784FE3-C14D-4CDD-8798-84E6121E73CF}"/>
          </ac:spMkLst>
        </pc:spChg>
        <pc:spChg chg="mod">
          <ac:chgData name="GELLY Frederic" userId="e85bd042-bfe8-4ca6-8c7a-ace1e2000e8f" providerId="ADAL" clId="{167A363A-5923-4E6A-9FC9-1F58F99CF510}" dt="2022-09-19T19:18:52.203" v="694" actId="207"/>
          <ac:spMkLst>
            <pc:docMk/>
            <pc:sldMk cId="487331978" sldId="261"/>
            <ac:spMk id="7" creationId="{A72A6E42-2C6A-49F3-B3AD-E510455F899F}"/>
          </ac:spMkLst>
        </pc:spChg>
        <pc:spChg chg="mod">
          <ac:chgData name="GELLY Frederic" userId="e85bd042-bfe8-4ca6-8c7a-ace1e2000e8f" providerId="ADAL" clId="{167A363A-5923-4E6A-9FC9-1F58F99CF510}" dt="2022-09-19T20:16:04.382" v="2105" actId="115"/>
          <ac:spMkLst>
            <pc:docMk/>
            <pc:sldMk cId="487331978" sldId="261"/>
            <ac:spMk id="11" creationId="{E03E44AE-6C67-4616-A746-9E4E9CB1C440}"/>
          </ac:spMkLst>
        </pc:spChg>
        <pc:picChg chg="mod">
          <ac:chgData name="GELLY Frederic" userId="e85bd042-bfe8-4ca6-8c7a-ace1e2000e8f" providerId="ADAL" clId="{167A363A-5923-4E6A-9FC9-1F58F99CF510}" dt="2022-09-19T20:16:11.982" v="2113" actId="1035"/>
          <ac:picMkLst>
            <pc:docMk/>
            <pc:sldMk cId="487331978" sldId="261"/>
            <ac:picMk id="5" creationId="{406E1F61-220E-42DC-9BB7-A6FE17BE3E4A}"/>
          </ac:picMkLst>
        </pc:picChg>
        <pc:picChg chg="add mod">
          <ac:chgData name="GELLY Frederic" userId="e85bd042-bfe8-4ca6-8c7a-ace1e2000e8f" providerId="ADAL" clId="{167A363A-5923-4E6A-9FC9-1F58F99CF510}" dt="2022-09-20T07:42:35.737" v="2496" actId="167"/>
          <ac:picMkLst>
            <pc:docMk/>
            <pc:sldMk cId="487331978" sldId="261"/>
            <ac:picMk id="8" creationId="{8755AE58-A173-405C-97F5-F71AA6DEFCB8}"/>
          </ac:picMkLst>
        </pc:picChg>
        <pc:picChg chg="add del mod">
          <ac:chgData name="GELLY Frederic" userId="e85bd042-bfe8-4ca6-8c7a-ace1e2000e8f" providerId="ADAL" clId="{167A363A-5923-4E6A-9FC9-1F58F99CF510}" dt="2022-09-20T08:30:02.171" v="2904" actId="478"/>
          <ac:picMkLst>
            <pc:docMk/>
            <pc:sldMk cId="487331978" sldId="261"/>
            <ac:picMk id="9" creationId="{E7B191D1-3C54-4278-8BAA-096EEE29364F}"/>
          </ac:picMkLst>
        </pc:picChg>
        <pc:picChg chg="add mod">
          <ac:chgData name="GELLY Frederic" userId="e85bd042-bfe8-4ca6-8c7a-ace1e2000e8f" providerId="ADAL" clId="{167A363A-5923-4E6A-9FC9-1F58F99CF510}" dt="2022-09-20T08:30:02.515" v="2905"/>
          <ac:picMkLst>
            <pc:docMk/>
            <pc:sldMk cId="487331978" sldId="261"/>
            <ac:picMk id="10" creationId="{3825570A-50B4-4669-9AE3-D900DD7E4078}"/>
          </ac:picMkLst>
        </pc:picChg>
        <pc:picChg chg="mod modCrop">
          <ac:chgData name="GELLY Frederic" userId="e85bd042-bfe8-4ca6-8c7a-ace1e2000e8f" providerId="ADAL" clId="{167A363A-5923-4E6A-9FC9-1F58F99CF510}" dt="2022-09-19T20:18:25.630" v="2168" actId="732"/>
          <ac:picMkLst>
            <pc:docMk/>
            <pc:sldMk cId="487331978" sldId="261"/>
            <ac:picMk id="14" creationId="{8945A0EF-FF4F-4D8D-87C1-8997248F8B98}"/>
          </ac:picMkLst>
        </pc:picChg>
      </pc:sldChg>
      <pc:sldChg chg="addSp delSp modSp mod setBg">
        <pc:chgData name="GELLY Frederic" userId="e85bd042-bfe8-4ca6-8c7a-ace1e2000e8f" providerId="ADAL" clId="{167A363A-5923-4E6A-9FC9-1F58F99CF510}" dt="2022-09-20T08:30:13.812" v="2943" actId="1037"/>
        <pc:sldMkLst>
          <pc:docMk/>
          <pc:sldMk cId="4194692784" sldId="262"/>
        </pc:sldMkLst>
        <pc:spChg chg="del mod">
          <ac:chgData name="GELLY Frederic" userId="e85bd042-bfe8-4ca6-8c7a-ace1e2000e8f" providerId="ADAL" clId="{167A363A-5923-4E6A-9FC9-1F58F99CF510}" dt="2022-09-19T20:13:59.442" v="2054" actId="478"/>
          <ac:spMkLst>
            <pc:docMk/>
            <pc:sldMk cId="4194692784" sldId="262"/>
            <ac:spMk id="2" creationId="{7DB75B72-E18C-42C2-9E89-B46DF6B7B6E1}"/>
          </ac:spMkLst>
        </pc:spChg>
        <pc:spChg chg="add del mod">
          <ac:chgData name="GELLY Frederic" userId="e85bd042-bfe8-4ca6-8c7a-ace1e2000e8f" providerId="ADAL" clId="{167A363A-5923-4E6A-9FC9-1F58F99CF510}" dt="2022-09-19T20:14:02.268" v="2055" actId="478"/>
          <ac:spMkLst>
            <pc:docMk/>
            <pc:sldMk cId="4194692784" sldId="262"/>
            <ac:spMk id="4" creationId="{B288FF16-9D7B-4E07-BD35-282BD7F744BE}"/>
          </ac:spMkLst>
        </pc:spChg>
        <pc:spChg chg="add mod">
          <ac:chgData name="GELLY Frederic" userId="e85bd042-bfe8-4ca6-8c7a-ace1e2000e8f" providerId="ADAL" clId="{167A363A-5923-4E6A-9FC9-1F58F99CF510}" dt="2022-09-19T20:14:39.171" v="2077" actId="1035"/>
          <ac:spMkLst>
            <pc:docMk/>
            <pc:sldMk cId="4194692784" sldId="262"/>
            <ac:spMk id="6" creationId="{AFE3FCF5-C302-4065-AE15-DBE4BAA36197}"/>
          </ac:spMkLst>
        </pc:spChg>
        <pc:spChg chg="mod">
          <ac:chgData name="GELLY Frederic" userId="e85bd042-bfe8-4ca6-8c7a-ace1e2000e8f" providerId="ADAL" clId="{167A363A-5923-4E6A-9FC9-1F58F99CF510}" dt="2022-09-19T19:18:30.435" v="688" actId="207"/>
          <ac:spMkLst>
            <pc:docMk/>
            <pc:sldMk cId="4194692784" sldId="262"/>
            <ac:spMk id="7" creationId="{93EC398A-C9DB-498E-BA4F-C87CD5838637}"/>
          </ac:spMkLst>
        </pc:spChg>
        <pc:picChg chg="mod">
          <ac:chgData name="GELLY Frederic" userId="e85bd042-bfe8-4ca6-8c7a-ace1e2000e8f" providerId="ADAL" clId="{167A363A-5923-4E6A-9FC9-1F58F99CF510}" dt="2022-09-20T08:30:13.812" v="2943" actId="1037"/>
          <ac:picMkLst>
            <pc:docMk/>
            <pc:sldMk cId="4194692784" sldId="262"/>
            <ac:picMk id="5" creationId="{C1B5CB8F-DA6E-43EC-8F3A-E8548F187C19}"/>
          </ac:picMkLst>
        </pc:picChg>
        <pc:picChg chg="add mod">
          <ac:chgData name="GELLY Frederic" userId="e85bd042-bfe8-4ca6-8c7a-ace1e2000e8f" providerId="ADAL" clId="{167A363A-5923-4E6A-9FC9-1F58F99CF510}" dt="2022-09-20T08:26:19.789" v="2872" actId="1076"/>
          <ac:picMkLst>
            <pc:docMk/>
            <pc:sldMk cId="4194692784" sldId="262"/>
            <ac:picMk id="8" creationId="{FEB129D2-3237-44CB-891A-70038E2E8A0E}"/>
          </ac:picMkLst>
        </pc:picChg>
        <pc:picChg chg="add del mod">
          <ac:chgData name="GELLY Frederic" userId="e85bd042-bfe8-4ca6-8c7a-ace1e2000e8f" providerId="ADAL" clId="{167A363A-5923-4E6A-9FC9-1F58F99CF510}" dt="2022-09-20T08:30:07.365" v="2906" actId="478"/>
          <ac:picMkLst>
            <pc:docMk/>
            <pc:sldMk cId="4194692784" sldId="262"/>
            <ac:picMk id="9" creationId="{838231BC-1AB2-41F6-8E0C-2B5B33147308}"/>
          </ac:picMkLst>
        </pc:picChg>
        <pc:picChg chg="add mod">
          <ac:chgData name="GELLY Frederic" userId="e85bd042-bfe8-4ca6-8c7a-ace1e2000e8f" providerId="ADAL" clId="{167A363A-5923-4E6A-9FC9-1F58F99CF510}" dt="2022-09-20T08:30:07.751" v="2907"/>
          <ac:picMkLst>
            <pc:docMk/>
            <pc:sldMk cId="4194692784" sldId="262"/>
            <ac:picMk id="10" creationId="{3FCC464A-99B7-423B-AA8E-481F033B2056}"/>
          </ac:picMkLst>
        </pc:picChg>
      </pc:sldChg>
      <pc:sldChg chg="modSp del mod setBg">
        <pc:chgData name="GELLY Frederic" userId="e85bd042-bfe8-4ca6-8c7a-ace1e2000e8f" providerId="ADAL" clId="{167A363A-5923-4E6A-9FC9-1F58F99CF510}" dt="2022-09-19T20:12:21.112" v="1999" actId="47"/>
        <pc:sldMkLst>
          <pc:docMk/>
          <pc:sldMk cId="3204471493" sldId="264"/>
        </pc:sldMkLst>
        <pc:spChg chg="mod">
          <ac:chgData name="GELLY Frederic" userId="e85bd042-bfe8-4ca6-8c7a-ace1e2000e8f" providerId="ADAL" clId="{167A363A-5923-4E6A-9FC9-1F58F99CF510}" dt="2022-09-19T19:17:44.217" v="678" actId="404"/>
          <ac:spMkLst>
            <pc:docMk/>
            <pc:sldMk cId="3204471493" sldId="264"/>
            <ac:spMk id="2" creationId="{97C2520D-6EE7-4FA3-B4D0-0717C3013904}"/>
          </ac:spMkLst>
        </pc:spChg>
        <pc:spChg chg="mod">
          <ac:chgData name="GELLY Frederic" userId="e85bd042-bfe8-4ca6-8c7a-ace1e2000e8f" providerId="ADAL" clId="{167A363A-5923-4E6A-9FC9-1F58F99CF510}" dt="2022-09-19T19:17:39.067" v="675" actId="207"/>
          <ac:spMkLst>
            <pc:docMk/>
            <pc:sldMk cId="3204471493" sldId="264"/>
            <ac:spMk id="3" creationId="{17112914-5A73-4BB9-BA2E-CC2F33DD394F}"/>
          </ac:spMkLst>
        </pc:spChg>
      </pc:sldChg>
      <pc:sldChg chg="addSp delSp modSp mod setBg">
        <pc:chgData name="GELLY Frederic" userId="e85bd042-bfe8-4ca6-8c7a-ace1e2000e8f" providerId="ADAL" clId="{167A363A-5923-4E6A-9FC9-1F58F99CF510}" dt="2022-09-20T08:29:58.483" v="2903"/>
        <pc:sldMkLst>
          <pc:docMk/>
          <pc:sldMk cId="1557427830" sldId="265"/>
        </pc:sldMkLst>
        <pc:spChg chg="mod">
          <ac:chgData name="GELLY Frederic" userId="e85bd042-bfe8-4ca6-8c7a-ace1e2000e8f" providerId="ADAL" clId="{167A363A-5923-4E6A-9FC9-1F58F99CF510}" dt="2022-09-19T20:22:35.758" v="2337" actId="404"/>
          <ac:spMkLst>
            <pc:docMk/>
            <pc:sldMk cId="1557427830" sldId="265"/>
            <ac:spMk id="2" creationId="{7DB75B72-E18C-42C2-9E89-B46DF6B7B6E1}"/>
          </ac:spMkLst>
        </pc:spChg>
        <pc:spChg chg="mod">
          <ac:chgData name="GELLY Frederic" userId="e85bd042-bfe8-4ca6-8c7a-ace1e2000e8f" providerId="ADAL" clId="{167A363A-5923-4E6A-9FC9-1F58F99CF510}" dt="2022-09-19T19:19:11.302" v="698" actId="207"/>
          <ac:spMkLst>
            <pc:docMk/>
            <pc:sldMk cId="1557427830" sldId="265"/>
            <ac:spMk id="7" creationId="{93EC398A-C9DB-498E-BA4F-C87CD5838637}"/>
          </ac:spMkLst>
        </pc:spChg>
        <pc:spChg chg="mod">
          <ac:chgData name="GELLY Frederic" userId="e85bd042-bfe8-4ca6-8c7a-ace1e2000e8f" providerId="ADAL" clId="{167A363A-5923-4E6A-9FC9-1F58F99CF510}" dt="2022-09-19T20:18:42.555" v="2169" actId="1076"/>
          <ac:spMkLst>
            <pc:docMk/>
            <pc:sldMk cId="1557427830" sldId="265"/>
            <ac:spMk id="11" creationId="{7F0B36FC-D5E2-44E4-BEFA-6934CF20CCE2}"/>
          </ac:spMkLst>
        </pc:spChg>
        <pc:picChg chg="mod">
          <ac:chgData name="GELLY Frederic" userId="e85bd042-bfe8-4ca6-8c7a-ace1e2000e8f" providerId="ADAL" clId="{167A363A-5923-4E6A-9FC9-1F58F99CF510}" dt="2022-09-19T20:22:01.364" v="2332" actId="1035"/>
          <ac:picMkLst>
            <pc:docMk/>
            <pc:sldMk cId="1557427830" sldId="265"/>
            <ac:picMk id="8" creationId="{1B78240F-DAAA-4290-9FD5-B79B954A0D7B}"/>
          </ac:picMkLst>
        </pc:picChg>
        <pc:picChg chg="add mod">
          <ac:chgData name="GELLY Frederic" userId="e85bd042-bfe8-4ca6-8c7a-ace1e2000e8f" providerId="ADAL" clId="{167A363A-5923-4E6A-9FC9-1F58F99CF510}" dt="2022-09-20T07:42:43.270" v="2498" actId="167"/>
          <ac:picMkLst>
            <pc:docMk/>
            <pc:sldMk cId="1557427830" sldId="265"/>
            <ac:picMk id="9" creationId="{1A3E25CC-8AB7-451C-B3C2-6F088DDC40E7}"/>
          </ac:picMkLst>
        </pc:picChg>
        <pc:picChg chg="mod">
          <ac:chgData name="GELLY Frederic" userId="e85bd042-bfe8-4ca6-8c7a-ace1e2000e8f" providerId="ADAL" clId="{167A363A-5923-4E6A-9FC9-1F58F99CF510}" dt="2022-09-19T20:22:01.364" v="2332" actId="1035"/>
          <ac:picMkLst>
            <pc:docMk/>
            <pc:sldMk cId="1557427830" sldId="265"/>
            <ac:picMk id="10" creationId="{6DC24878-C73B-41C0-AFEC-66C4569EAA07}"/>
          </ac:picMkLst>
        </pc:picChg>
        <pc:picChg chg="add del mod">
          <ac:chgData name="GELLY Frederic" userId="e85bd042-bfe8-4ca6-8c7a-ace1e2000e8f" providerId="ADAL" clId="{167A363A-5923-4E6A-9FC9-1F58F99CF510}" dt="2022-09-20T08:29:57.690" v="2902" actId="478"/>
          <ac:picMkLst>
            <pc:docMk/>
            <pc:sldMk cId="1557427830" sldId="265"/>
            <ac:picMk id="12" creationId="{B42A5141-C238-4B6D-A068-0E00261EC3E9}"/>
          </ac:picMkLst>
        </pc:picChg>
        <pc:picChg chg="mod">
          <ac:chgData name="GELLY Frederic" userId="e85bd042-bfe8-4ca6-8c7a-ace1e2000e8f" providerId="ADAL" clId="{167A363A-5923-4E6A-9FC9-1F58F99CF510}" dt="2022-09-19T20:22:01.364" v="2332" actId="1035"/>
          <ac:picMkLst>
            <pc:docMk/>
            <pc:sldMk cId="1557427830" sldId="265"/>
            <ac:picMk id="13" creationId="{94146DD2-42E0-4E54-B1FF-BCAAEAFB579B}"/>
          </ac:picMkLst>
        </pc:picChg>
        <pc:picChg chg="add mod">
          <ac:chgData name="GELLY Frederic" userId="e85bd042-bfe8-4ca6-8c7a-ace1e2000e8f" providerId="ADAL" clId="{167A363A-5923-4E6A-9FC9-1F58F99CF510}" dt="2022-09-20T08:29:58.483" v="2903"/>
          <ac:picMkLst>
            <pc:docMk/>
            <pc:sldMk cId="1557427830" sldId="265"/>
            <ac:picMk id="14" creationId="{33CAA11D-B483-438E-9194-1C41E3EA9FD7}"/>
          </ac:picMkLst>
        </pc:picChg>
      </pc:sldChg>
      <pc:sldChg chg="addSp delSp modSp mod setBg">
        <pc:chgData name="GELLY Frederic" userId="e85bd042-bfe8-4ca6-8c7a-ace1e2000e8f" providerId="ADAL" clId="{167A363A-5923-4E6A-9FC9-1F58F99CF510}" dt="2022-09-20T08:30:27.747" v="2945"/>
        <pc:sldMkLst>
          <pc:docMk/>
          <pc:sldMk cId="2075417313" sldId="266"/>
        </pc:sldMkLst>
        <pc:spChg chg="mod">
          <ac:chgData name="GELLY Frederic" userId="e85bd042-bfe8-4ca6-8c7a-ace1e2000e8f" providerId="ADAL" clId="{167A363A-5923-4E6A-9FC9-1F58F99CF510}" dt="2022-09-19T20:15:03.034" v="2089" actId="20577"/>
          <ac:spMkLst>
            <pc:docMk/>
            <pc:sldMk cId="2075417313" sldId="266"/>
            <ac:spMk id="2" creationId="{7DB75B72-E18C-42C2-9E89-B46DF6B7B6E1}"/>
          </ac:spMkLst>
        </pc:spChg>
        <pc:spChg chg="mod">
          <ac:chgData name="GELLY Frederic" userId="e85bd042-bfe8-4ca6-8c7a-ace1e2000e8f" providerId="ADAL" clId="{167A363A-5923-4E6A-9FC9-1F58F99CF510}" dt="2022-09-19T20:13:04.548" v="2027" actId="1035"/>
          <ac:spMkLst>
            <pc:docMk/>
            <pc:sldMk cId="2075417313" sldId="266"/>
            <ac:spMk id="7" creationId="{93EC398A-C9DB-498E-BA4F-C87CD5838637}"/>
          </ac:spMkLst>
        </pc:spChg>
        <pc:picChg chg="mod">
          <ac:chgData name="GELLY Frederic" userId="e85bd042-bfe8-4ca6-8c7a-ace1e2000e8f" providerId="ADAL" clId="{167A363A-5923-4E6A-9FC9-1F58F99CF510}" dt="2022-09-19T20:13:17.164" v="2035" actId="1035"/>
          <ac:picMkLst>
            <pc:docMk/>
            <pc:sldMk cId="2075417313" sldId="266"/>
            <ac:picMk id="8" creationId="{6FF796D3-2232-4ABA-99F3-591A2220B5F2}"/>
          </ac:picMkLst>
        </pc:picChg>
        <pc:picChg chg="add mod">
          <ac:chgData name="GELLY Frederic" userId="e85bd042-bfe8-4ca6-8c7a-ace1e2000e8f" providerId="ADAL" clId="{167A363A-5923-4E6A-9FC9-1F58F99CF510}" dt="2022-09-20T07:42:17.651" v="2492" actId="167"/>
          <ac:picMkLst>
            <pc:docMk/>
            <pc:sldMk cId="2075417313" sldId="266"/>
            <ac:picMk id="9" creationId="{055C142F-EB6E-459A-9211-AD728CAC8727}"/>
          </ac:picMkLst>
        </pc:picChg>
        <pc:picChg chg="mod">
          <ac:chgData name="GELLY Frederic" userId="e85bd042-bfe8-4ca6-8c7a-ace1e2000e8f" providerId="ADAL" clId="{167A363A-5923-4E6A-9FC9-1F58F99CF510}" dt="2022-09-19T20:13:17.164" v="2035" actId="1035"/>
          <ac:picMkLst>
            <pc:docMk/>
            <pc:sldMk cId="2075417313" sldId="266"/>
            <ac:picMk id="10" creationId="{8C2D9654-E208-4E45-A872-903A86B4A912}"/>
          </ac:picMkLst>
        </pc:picChg>
        <pc:picChg chg="add del mod">
          <ac:chgData name="GELLY Frederic" userId="e85bd042-bfe8-4ca6-8c7a-ace1e2000e8f" providerId="ADAL" clId="{167A363A-5923-4E6A-9FC9-1F58F99CF510}" dt="2022-09-20T08:30:27.296" v="2944" actId="478"/>
          <ac:picMkLst>
            <pc:docMk/>
            <pc:sldMk cId="2075417313" sldId="266"/>
            <ac:picMk id="11" creationId="{5E42B241-7D07-4C09-9EE4-B2644A360F07}"/>
          </ac:picMkLst>
        </pc:picChg>
        <pc:picChg chg="mod">
          <ac:chgData name="GELLY Frederic" userId="e85bd042-bfe8-4ca6-8c7a-ace1e2000e8f" providerId="ADAL" clId="{167A363A-5923-4E6A-9FC9-1F58F99CF510}" dt="2022-09-19T20:13:17.164" v="2035" actId="1035"/>
          <ac:picMkLst>
            <pc:docMk/>
            <pc:sldMk cId="2075417313" sldId="266"/>
            <ac:picMk id="12" creationId="{65031146-F4BC-44A8-8479-79233E072E86}"/>
          </ac:picMkLst>
        </pc:picChg>
        <pc:picChg chg="add mod">
          <ac:chgData name="GELLY Frederic" userId="e85bd042-bfe8-4ca6-8c7a-ace1e2000e8f" providerId="ADAL" clId="{167A363A-5923-4E6A-9FC9-1F58F99CF510}" dt="2022-09-20T08:30:27.747" v="2945"/>
          <ac:picMkLst>
            <pc:docMk/>
            <pc:sldMk cId="2075417313" sldId="266"/>
            <ac:picMk id="13" creationId="{CCE7AA3B-189A-4E5E-A4F8-E049A0E42D59}"/>
          </ac:picMkLst>
        </pc:picChg>
      </pc:sldChg>
      <pc:sldChg chg="modSp del mod setBg">
        <pc:chgData name="GELLY Frederic" userId="e85bd042-bfe8-4ca6-8c7a-ace1e2000e8f" providerId="ADAL" clId="{167A363A-5923-4E6A-9FC9-1F58F99CF510}" dt="2022-09-19T20:16:15.673" v="2114" actId="47"/>
        <pc:sldMkLst>
          <pc:docMk/>
          <pc:sldMk cId="1747178304" sldId="267"/>
        </pc:sldMkLst>
        <pc:spChg chg="mod">
          <ac:chgData name="GELLY Frederic" userId="e85bd042-bfe8-4ca6-8c7a-ace1e2000e8f" providerId="ADAL" clId="{167A363A-5923-4E6A-9FC9-1F58F99CF510}" dt="2022-09-19T19:18:59.713" v="696" actId="207"/>
          <ac:spMkLst>
            <pc:docMk/>
            <pc:sldMk cId="1747178304" sldId="267"/>
            <ac:spMk id="2" creationId="{97C2520D-6EE7-4FA3-B4D0-0717C3013904}"/>
          </ac:spMkLst>
        </pc:spChg>
        <pc:spChg chg="mod">
          <ac:chgData name="GELLY Frederic" userId="e85bd042-bfe8-4ca6-8c7a-ace1e2000e8f" providerId="ADAL" clId="{167A363A-5923-4E6A-9FC9-1F58F99CF510}" dt="2022-09-19T19:18:59.713" v="696" actId="207"/>
          <ac:spMkLst>
            <pc:docMk/>
            <pc:sldMk cId="1747178304" sldId="267"/>
            <ac:spMk id="3" creationId="{17112914-5A73-4BB9-BA2E-CC2F33DD394F}"/>
          </ac:spMkLst>
        </pc:spChg>
      </pc:sldChg>
      <pc:sldChg chg="addSp delSp modSp mod setBg">
        <pc:chgData name="GELLY Frederic" userId="e85bd042-bfe8-4ca6-8c7a-ace1e2000e8f" providerId="ADAL" clId="{167A363A-5923-4E6A-9FC9-1F58F99CF510}" dt="2022-09-20T16:50:59.508" v="3010" actId="115"/>
        <pc:sldMkLst>
          <pc:docMk/>
          <pc:sldMk cId="892589320" sldId="268"/>
        </pc:sldMkLst>
        <pc:spChg chg="add del mod ord">
          <ac:chgData name="GELLY Frederic" userId="e85bd042-bfe8-4ca6-8c7a-ace1e2000e8f" providerId="ADAL" clId="{167A363A-5923-4E6A-9FC9-1F58F99CF510}" dt="2022-09-19T19:12:27.957" v="566" actId="478"/>
          <ac:spMkLst>
            <pc:docMk/>
            <pc:sldMk cId="892589320" sldId="268"/>
            <ac:spMk id="2" creationId="{0164536F-F15C-440E-92DA-77E75E0FC133}"/>
          </ac:spMkLst>
        </pc:spChg>
        <pc:spChg chg="add del mod">
          <ac:chgData name="GELLY Frederic" userId="e85bd042-bfe8-4ca6-8c7a-ace1e2000e8f" providerId="ADAL" clId="{167A363A-5923-4E6A-9FC9-1F58F99CF510}" dt="2022-09-19T19:12:45.889" v="569" actId="478"/>
          <ac:spMkLst>
            <pc:docMk/>
            <pc:sldMk cId="892589320" sldId="268"/>
            <ac:spMk id="3" creationId="{B5B4143E-E0CD-4FC9-8A64-5217FA749B85}"/>
          </ac:spMkLst>
        </pc:spChg>
        <pc:spChg chg="mod">
          <ac:chgData name="GELLY Frederic" userId="e85bd042-bfe8-4ca6-8c7a-ace1e2000e8f" providerId="ADAL" clId="{167A363A-5923-4E6A-9FC9-1F58F99CF510}" dt="2022-09-20T08:28:18.586" v="2888" actId="14100"/>
          <ac:spMkLst>
            <pc:docMk/>
            <pc:sldMk cId="892589320" sldId="268"/>
            <ac:spMk id="7" creationId="{EEFBAD00-44A8-4BFB-B71F-631DE16E1127}"/>
          </ac:spMkLst>
        </pc:spChg>
        <pc:spChg chg="mod ord">
          <ac:chgData name="GELLY Frederic" userId="e85bd042-bfe8-4ca6-8c7a-ace1e2000e8f" providerId="ADAL" clId="{167A363A-5923-4E6A-9FC9-1F58F99CF510}" dt="2022-09-20T16:50:59.508" v="3010" actId="115"/>
          <ac:spMkLst>
            <pc:docMk/>
            <pc:sldMk cId="892589320" sldId="268"/>
            <ac:spMk id="8" creationId="{B805ABD9-EA2D-44C4-95B3-632F82086FBE}"/>
          </ac:spMkLst>
        </pc:spChg>
        <pc:spChg chg="add del">
          <ac:chgData name="GELLY Frederic" userId="e85bd042-bfe8-4ca6-8c7a-ace1e2000e8f" providerId="ADAL" clId="{167A363A-5923-4E6A-9FC9-1F58F99CF510}" dt="2022-09-19T19:08:31.443" v="521" actId="22"/>
          <ac:spMkLst>
            <pc:docMk/>
            <pc:sldMk cId="892589320" sldId="268"/>
            <ac:spMk id="9" creationId="{EE1E0D18-A269-4E83-AF0B-24F8A3591CA2}"/>
          </ac:spMkLst>
        </pc:spChg>
        <pc:picChg chg="mod">
          <ac:chgData name="GELLY Frederic" userId="e85bd042-bfe8-4ca6-8c7a-ace1e2000e8f" providerId="ADAL" clId="{167A363A-5923-4E6A-9FC9-1F58F99CF510}" dt="2022-09-20T08:28:12.774" v="2887" actId="1076"/>
          <ac:picMkLst>
            <pc:docMk/>
            <pc:sldMk cId="892589320" sldId="268"/>
            <ac:picMk id="5" creationId="{8FC98EDC-2A89-4DFC-937D-57A6A88BB95B}"/>
          </ac:picMkLst>
        </pc:picChg>
        <pc:picChg chg="add mod">
          <ac:chgData name="GELLY Frederic" userId="e85bd042-bfe8-4ca6-8c7a-ace1e2000e8f" providerId="ADAL" clId="{167A363A-5923-4E6A-9FC9-1F58F99CF510}" dt="2022-09-20T07:42:57.786" v="2502" actId="167"/>
          <ac:picMkLst>
            <pc:docMk/>
            <pc:sldMk cId="892589320" sldId="268"/>
            <ac:picMk id="6" creationId="{C7EC17D3-112D-4E86-9B26-B80848EEC18B}"/>
          </ac:picMkLst>
        </pc:picChg>
        <pc:picChg chg="add mod">
          <ac:chgData name="GELLY Frederic" userId="e85bd042-bfe8-4ca6-8c7a-ace1e2000e8f" providerId="ADAL" clId="{167A363A-5923-4E6A-9FC9-1F58F99CF510}" dt="2022-09-20T08:29:35.250" v="2897" actId="1036"/>
          <ac:picMkLst>
            <pc:docMk/>
            <pc:sldMk cId="892589320" sldId="268"/>
            <ac:picMk id="9" creationId="{97C3E02F-66E3-48E0-9497-5E2F5C5344A8}"/>
          </ac:picMkLst>
        </pc:picChg>
      </pc:sldChg>
      <pc:sldChg chg="addSp delSp modSp new del mod setBg">
        <pc:chgData name="GELLY Frederic" userId="e85bd042-bfe8-4ca6-8c7a-ace1e2000e8f" providerId="ADAL" clId="{167A363A-5923-4E6A-9FC9-1F58F99CF510}" dt="2022-09-19T19:50:08.639" v="1223" actId="47"/>
        <pc:sldMkLst>
          <pc:docMk/>
          <pc:sldMk cId="2662699652" sldId="269"/>
        </pc:sldMkLst>
        <pc:spChg chg="del mod ord">
          <ac:chgData name="GELLY Frederic" userId="e85bd042-bfe8-4ca6-8c7a-ace1e2000e8f" providerId="ADAL" clId="{167A363A-5923-4E6A-9FC9-1F58F99CF510}" dt="2022-09-19T19:27:41.276" v="806" actId="478"/>
          <ac:spMkLst>
            <pc:docMk/>
            <pc:sldMk cId="2662699652" sldId="269"/>
            <ac:spMk id="2" creationId="{876ACC18-3B62-473B-BF3A-7D58E059627D}"/>
          </ac:spMkLst>
        </pc:spChg>
        <pc:spChg chg="del">
          <ac:chgData name="GELLY Frederic" userId="e85bd042-bfe8-4ca6-8c7a-ace1e2000e8f" providerId="ADAL" clId="{167A363A-5923-4E6A-9FC9-1F58F99CF510}" dt="2022-09-19T19:27:27.899" v="803" actId="478"/>
          <ac:spMkLst>
            <pc:docMk/>
            <pc:sldMk cId="2662699652" sldId="269"/>
            <ac:spMk id="3" creationId="{324150E8-A435-4FD3-8840-B0245887C4B9}"/>
          </ac:spMkLst>
        </pc:spChg>
        <pc:spChg chg="add">
          <ac:chgData name="GELLY Frederic" userId="e85bd042-bfe8-4ca6-8c7a-ace1e2000e8f" providerId="ADAL" clId="{167A363A-5923-4E6A-9FC9-1F58F99CF510}" dt="2022-09-19T19:27:36.024" v="805" actId="26606"/>
          <ac:spMkLst>
            <pc:docMk/>
            <pc:sldMk cId="2662699652" sldId="269"/>
            <ac:spMk id="9" creationId="{C1DD1A8A-57D5-4A81-AD04-532B043C5611}"/>
          </ac:spMkLst>
        </pc:spChg>
        <pc:spChg chg="add">
          <ac:chgData name="GELLY Frederic" userId="e85bd042-bfe8-4ca6-8c7a-ace1e2000e8f" providerId="ADAL" clId="{167A363A-5923-4E6A-9FC9-1F58F99CF510}" dt="2022-09-19T19:27:36.024" v="805" actId="26606"/>
          <ac:spMkLst>
            <pc:docMk/>
            <pc:sldMk cId="2662699652" sldId="269"/>
            <ac:spMk id="11" creationId="{007891EC-4501-44ED-A8C8-B11B6DB767AB}"/>
          </ac:spMkLst>
        </pc:spChg>
        <pc:picChg chg="add mod modCrop">
          <ac:chgData name="GELLY Frederic" userId="e85bd042-bfe8-4ca6-8c7a-ace1e2000e8f" providerId="ADAL" clId="{167A363A-5923-4E6A-9FC9-1F58F99CF510}" dt="2022-09-19T19:28:08.663" v="813" actId="14100"/>
          <ac:picMkLst>
            <pc:docMk/>
            <pc:sldMk cId="2662699652" sldId="269"/>
            <ac:picMk id="4" creationId="{12943F40-8A0D-4E52-8BE3-91FE9CC41F60}"/>
          </ac:picMkLst>
        </pc:picChg>
      </pc:sldChg>
      <pc:sldChg chg="addSp delSp modSp add del mod">
        <pc:chgData name="GELLY Frederic" userId="e85bd042-bfe8-4ca6-8c7a-ace1e2000e8f" providerId="ADAL" clId="{167A363A-5923-4E6A-9FC9-1F58F99CF510}" dt="2022-09-19T19:12:57.044" v="571" actId="47"/>
        <pc:sldMkLst>
          <pc:docMk/>
          <pc:sldMk cId="2767513583" sldId="269"/>
        </pc:sldMkLst>
        <pc:spChg chg="mod">
          <ac:chgData name="GELLY Frederic" userId="e85bd042-bfe8-4ca6-8c7a-ace1e2000e8f" providerId="ADAL" clId="{167A363A-5923-4E6A-9FC9-1F58F99CF510}" dt="2022-09-19T19:09:06.380" v="541" actId="14100"/>
          <ac:spMkLst>
            <pc:docMk/>
            <pc:sldMk cId="2767513583" sldId="269"/>
            <ac:spMk id="3" creationId="{B5B4143E-E0CD-4FC9-8A64-5217FA749B85}"/>
          </ac:spMkLst>
        </pc:spChg>
        <pc:spChg chg="add del">
          <ac:chgData name="GELLY Frederic" userId="e85bd042-bfe8-4ca6-8c7a-ace1e2000e8f" providerId="ADAL" clId="{167A363A-5923-4E6A-9FC9-1F58F99CF510}" dt="2022-09-19T19:09:25.606" v="543" actId="478"/>
          <ac:spMkLst>
            <pc:docMk/>
            <pc:sldMk cId="2767513583" sldId="269"/>
            <ac:spMk id="4" creationId="{434879F2-F530-4423-8043-5ED1994CB1C0}"/>
          </ac:spMkLst>
        </pc:spChg>
        <pc:spChg chg="add del mod">
          <ac:chgData name="GELLY Frederic" userId="e85bd042-bfe8-4ca6-8c7a-ace1e2000e8f" providerId="ADAL" clId="{167A363A-5923-4E6A-9FC9-1F58F99CF510}" dt="2022-09-19T19:09:48.591" v="546" actId="478"/>
          <ac:spMkLst>
            <pc:docMk/>
            <pc:sldMk cId="2767513583" sldId="269"/>
            <ac:spMk id="6" creationId="{460525CE-4E96-4455-84D9-7AF078B8ECD4}"/>
          </ac:spMkLst>
        </pc:spChg>
        <pc:spChg chg="del">
          <ac:chgData name="GELLY Frederic" userId="e85bd042-bfe8-4ca6-8c7a-ace1e2000e8f" providerId="ADAL" clId="{167A363A-5923-4E6A-9FC9-1F58F99CF510}" dt="2022-09-19T19:08:52.126" v="524" actId="478"/>
          <ac:spMkLst>
            <pc:docMk/>
            <pc:sldMk cId="2767513583" sldId="269"/>
            <ac:spMk id="7" creationId="{EEFBAD00-44A8-4BFB-B71F-631DE16E1127}"/>
          </ac:spMkLst>
        </pc:spChg>
        <pc:picChg chg="del">
          <ac:chgData name="GELLY Frederic" userId="e85bd042-bfe8-4ca6-8c7a-ace1e2000e8f" providerId="ADAL" clId="{167A363A-5923-4E6A-9FC9-1F58F99CF510}" dt="2022-09-19T19:08:45.418" v="523" actId="478"/>
          <ac:picMkLst>
            <pc:docMk/>
            <pc:sldMk cId="2767513583" sldId="269"/>
            <ac:picMk id="5" creationId="{8FC98EDC-2A89-4DFC-937D-57A6A88BB95B}"/>
          </ac:picMkLst>
        </pc:picChg>
        <pc:cxnChg chg="add del mod">
          <ac:chgData name="GELLY Frederic" userId="e85bd042-bfe8-4ca6-8c7a-ace1e2000e8f" providerId="ADAL" clId="{167A363A-5923-4E6A-9FC9-1F58F99CF510}" dt="2022-09-19T19:11:08.286" v="552" actId="478"/>
          <ac:cxnSpMkLst>
            <pc:docMk/>
            <pc:sldMk cId="2767513583" sldId="269"/>
            <ac:cxnSpMk id="10" creationId="{E1887A1C-7597-4B12-A9AB-81DDE3957C08}"/>
          </ac:cxnSpMkLst>
        </pc:cxnChg>
      </pc:sldChg>
      <pc:sldChg chg="addSp delSp modSp new mod setBg">
        <pc:chgData name="GELLY Frederic" userId="e85bd042-bfe8-4ca6-8c7a-ace1e2000e8f" providerId="ADAL" clId="{167A363A-5923-4E6A-9FC9-1F58F99CF510}" dt="2022-09-20T16:52:09.200" v="3026" actId="20577"/>
        <pc:sldMkLst>
          <pc:docMk/>
          <pc:sldMk cId="3711990454" sldId="270"/>
        </pc:sldMkLst>
        <pc:spChg chg="del">
          <ac:chgData name="GELLY Frederic" userId="e85bd042-bfe8-4ca6-8c7a-ace1e2000e8f" providerId="ADAL" clId="{167A363A-5923-4E6A-9FC9-1F58F99CF510}" dt="2022-09-19T19:34:58.093" v="998" actId="478"/>
          <ac:spMkLst>
            <pc:docMk/>
            <pc:sldMk cId="3711990454" sldId="270"/>
            <ac:spMk id="2" creationId="{BCCA594D-B6BE-4048-802C-B350B150A249}"/>
          </ac:spMkLst>
        </pc:spChg>
        <pc:spChg chg="mod">
          <ac:chgData name="GELLY Frederic" userId="e85bd042-bfe8-4ca6-8c7a-ace1e2000e8f" providerId="ADAL" clId="{167A363A-5923-4E6A-9FC9-1F58F99CF510}" dt="2022-09-20T16:52:09.200" v="3026" actId="20577"/>
          <ac:spMkLst>
            <pc:docMk/>
            <pc:sldMk cId="3711990454" sldId="270"/>
            <ac:spMk id="3" creationId="{B6895C0C-0208-4D85-9577-A49E6B5C201F}"/>
          </ac:spMkLst>
        </pc:spChg>
        <pc:spChg chg="add del mod">
          <ac:chgData name="GELLY Frederic" userId="e85bd042-bfe8-4ca6-8c7a-ace1e2000e8f" providerId="ADAL" clId="{167A363A-5923-4E6A-9FC9-1F58F99CF510}" dt="2022-09-19T19:35:53.480" v="1009" actId="478"/>
          <ac:spMkLst>
            <pc:docMk/>
            <pc:sldMk cId="3711990454" sldId="270"/>
            <ac:spMk id="5" creationId="{50DD4479-87CE-43FA-83D1-540F4DAD302F}"/>
          </ac:spMkLst>
        </pc:spChg>
        <pc:spChg chg="add mod">
          <ac:chgData name="GELLY Frederic" userId="e85bd042-bfe8-4ca6-8c7a-ace1e2000e8f" providerId="ADAL" clId="{167A363A-5923-4E6A-9FC9-1F58F99CF510}" dt="2022-09-19T20:10:26.314" v="1947" actId="1076"/>
          <ac:spMkLst>
            <pc:docMk/>
            <pc:sldMk cId="3711990454" sldId="270"/>
            <ac:spMk id="6" creationId="{8616EB9A-51BE-41D1-ABD2-DA7246B1AFFD}"/>
          </ac:spMkLst>
        </pc:spChg>
        <pc:picChg chg="add mod">
          <ac:chgData name="GELLY Frederic" userId="e85bd042-bfe8-4ca6-8c7a-ace1e2000e8f" providerId="ADAL" clId="{167A363A-5923-4E6A-9FC9-1F58F99CF510}" dt="2022-09-20T07:41:32.185" v="2483" actId="167"/>
          <ac:picMkLst>
            <pc:docMk/>
            <pc:sldMk cId="3711990454" sldId="270"/>
            <ac:picMk id="4" creationId="{959C4F41-EDD1-48CC-97D0-B8363EF1F47B}"/>
          </ac:picMkLst>
        </pc:picChg>
        <pc:picChg chg="add del mod">
          <ac:chgData name="GELLY Frederic" userId="e85bd042-bfe8-4ca6-8c7a-ace1e2000e8f" providerId="ADAL" clId="{167A363A-5923-4E6A-9FC9-1F58F99CF510}" dt="2022-09-20T08:30:36.551" v="2948" actId="478"/>
          <ac:picMkLst>
            <pc:docMk/>
            <pc:sldMk cId="3711990454" sldId="270"/>
            <ac:picMk id="5" creationId="{749FEC9D-FEF6-4FA1-A709-E858834180AB}"/>
          </ac:picMkLst>
        </pc:picChg>
        <pc:picChg chg="add mod">
          <ac:chgData name="GELLY Frederic" userId="e85bd042-bfe8-4ca6-8c7a-ace1e2000e8f" providerId="ADAL" clId="{167A363A-5923-4E6A-9FC9-1F58F99CF510}" dt="2022-09-20T08:30:37.099" v="2949"/>
          <ac:picMkLst>
            <pc:docMk/>
            <pc:sldMk cId="3711990454" sldId="270"/>
            <ac:picMk id="7" creationId="{862FBC61-B046-4BCF-A1C8-7EFF125C51B5}"/>
          </ac:picMkLst>
        </pc:picChg>
      </pc:sldChg>
      <pc:sldChg chg="addSp delSp modSp add mod setBg">
        <pc:chgData name="GELLY Frederic" userId="e85bd042-bfe8-4ca6-8c7a-ace1e2000e8f" providerId="ADAL" clId="{167A363A-5923-4E6A-9FC9-1F58F99CF510}" dt="2022-09-20T16:50:03.158" v="2999" actId="403"/>
        <pc:sldMkLst>
          <pc:docMk/>
          <pc:sldMk cId="2428064284" sldId="271"/>
        </pc:sldMkLst>
        <pc:spChg chg="mod">
          <ac:chgData name="GELLY Frederic" userId="e85bd042-bfe8-4ca6-8c7a-ace1e2000e8f" providerId="ADAL" clId="{167A363A-5923-4E6A-9FC9-1F58F99CF510}" dt="2022-09-20T16:50:03.158" v="2999" actId="403"/>
          <ac:spMkLst>
            <pc:docMk/>
            <pc:sldMk cId="2428064284" sldId="271"/>
            <ac:spMk id="2" creationId="{8F2C8DBC-91DB-4D43-94F6-0D0A4E2ED34C}"/>
          </ac:spMkLst>
        </pc:spChg>
        <pc:spChg chg="del">
          <ac:chgData name="GELLY Frederic" userId="e85bd042-bfe8-4ca6-8c7a-ace1e2000e8f" providerId="ADAL" clId="{167A363A-5923-4E6A-9FC9-1F58F99CF510}" dt="2022-09-20T16:49:35.467" v="2984" actId="478"/>
          <ac:spMkLst>
            <pc:docMk/>
            <pc:sldMk cId="2428064284" sldId="271"/>
            <ac:spMk id="3" creationId="{59F97157-863D-403E-87B9-97A0C1CAB234}"/>
          </ac:spMkLst>
        </pc:spChg>
        <pc:spChg chg="del">
          <ac:chgData name="GELLY Frederic" userId="e85bd042-bfe8-4ca6-8c7a-ace1e2000e8f" providerId="ADAL" clId="{167A363A-5923-4E6A-9FC9-1F58F99CF510}" dt="2022-09-20T16:49:40.922" v="2986" actId="478"/>
          <ac:spMkLst>
            <pc:docMk/>
            <pc:sldMk cId="2428064284" sldId="271"/>
            <ac:spMk id="4" creationId="{8CDFA882-EAE9-41C6-9E5E-BB9E0089DFC3}"/>
          </ac:spMkLst>
        </pc:spChg>
        <pc:spChg chg="del">
          <ac:chgData name="GELLY Frederic" userId="e85bd042-bfe8-4ca6-8c7a-ace1e2000e8f" providerId="ADAL" clId="{167A363A-5923-4E6A-9FC9-1F58F99CF510}" dt="2022-09-20T16:49:43.588" v="2987" actId="478"/>
          <ac:spMkLst>
            <pc:docMk/>
            <pc:sldMk cId="2428064284" sldId="271"/>
            <ac:spMk id="5" creationId="{66DE9FD3-350A-42FB-8C11-68AC6D494194}"/>
          </ac:spMkLst>
        </pc:spChg>
        <pc:spChg chg="add del mod">
          <ac:chgData name="GELLY Frederic" userId="e85bd042-bfe8-4ca6-8c7a-ace1e2000e8f" providerId="ADAL" clId="{167A363A-5923-4E6A-9FC9-1F58F99CF510}" dt="2022-09-20T16:49:38.218" v="2985" actId="478"/>
          <ac:spMkLst>
            <pc:docMk/>
            <pc:sldMk cId="2428064284" sldId="271"/>
            <ac:spMk id="9" creationId="{39A7ED1C-2A99-4A86-9D47-9C5EA34E4987}"/>
          </ac:spMkLst>
        </pc:spChg>
      </pc:sldChg>
    </pc:docChg>
  </pc:docChgLst>
  <pc:docChgLst>
    <pc:chgData name="GELLY Frederic" userId="e85bd042-bfe8-4ca6-8c7a-ace1e2000e8f" providerId="ADAL" clId="{6F474E29-6E0D-4035-8675-B0D19D98675F}"/>
    <pc:docChg chg="undo custSel addSld delSld modSld sldOrd">
      <pc:chgData name="GELLY Frederic" userId="e85bd042-bfe8-4ca6-8c7a-ace1e2000e8f" providerId="ADAL" clId="{6F474E29-6E0D-4035-8675-B0D19D98675F}" dt="2022-08-30T16:18:20.510" v="2108" actId="1076"/>
      <pc:docMkLst>
        <pc:docMk/>
      </pc:docMkLst>
      <pc:sldChg chg="addSp delSp modSp mod">
        <pc:chgData name="GELLY Frederic" userId="e85bd042-bfe8-4ca6-8c7a-ace1e2000e8f" providerId="ADAL" clId="{6F474E29-6E0D-4035-8675-B0D19D98675F}" dt="2022-08-30T16:05:57.367" v="1950" actId="478"/>
        <pc:sldMkLst>
          <pc:docMk/>
          <pc:sldMk cId="3930776514" sldId="257"/>
        </pc:sldMkLst>
        <pc:spChg chg="del">
          <ac:chgData name="GELLY Frederic" userId="e85bd042-bfe8-4ca6-8c7a-ace1e2000e8f" providerId="ADAL" clId="{6F474E29-6E0D-4035-8675-B0D19D98675F}" dt="2022-08-30T15:54:50.906" v="1867"/>
          <ac:spMkLst>
            <pc:docMk/>
            <pc:sldMk cId="3930776514" sldId="257"/>
            <ac:spMk id="3" creationId="{7302A50B-85F3-4D16-A1E9-9FA0A9E9E053}"/>
          </ac:spMkLst>
        </pc:spChg>
        <pc:spChg chg="add del mod">
          <ac:chgData name="GELLY Frederic" userId="e85bd042-bfe8-4ca6-8c7a-ace1e2000e8f" providerId="ADAL" clId="{6F474E29-6E0D-4035-8675-B0D19D98675F}" dt="2022-08-30T15:55:26.878" v="1871" actId="478"/>
          <ac:spMkLst>
            <pc:docMk/>
            <pc:sldMk cId="3930776514" sldId="257"/>
            <ac:spMk id="4" creationId="{3CD90655-76AA-4AF0-8DD9-F3FBF42942B5}"/>
          </ac:spMkLst>
        </pc:spChg>
        <pc:picChg chg="add del mod">
          <ac:chgData name="GELLY Frederic" userId="e85bd042-bfe8-4ca6-8c7a-ace1e2000e8f" providerId="ADAL" clId="{6F474E29-6E0D-4035-8675-B0D19D98675F}" dt="2022-08-30T15:55:09.707" v="1870" actId="478"/>
          <ac:picMkLst>
            <pc:docMk/>
            <pc:sldMk cId="3930776514" sldId="257"/>
            <ac:picMk id="2050" creationId="{3ED561CA-2FC8-4585-88D4-F17B0A5BEBEA}"/>
          </ac:picMkLst>
        </pc:picChg>
        <pc:picChg chg="add mod">
          <ac:chgData name="GELLY Frederic" userId="e85bd042-bfe8-4ca6-8c7a-ace1e2000e8f" providerId="ADAL" clId="{6F474E29-6E0D-4035-8675-B0D19D98675F}" dt="2022-08-30T15:59:44.510" v="1928" actId="1037"/>
          <ac:picMkLst>
            <pc:docMk/>
            <pc:sldMk cId="3930776514" sldId="257"/>
            <ac:picMk id="2052" creationId="{C956F88B-223C-4EC3-9595-E17EE60A0CD2}"/>
          </ac:picMkLst>
        </pc:picChg>
        <pc:picChg chg="add del mod">
          <ac:chgData name="GELLY Frederic" userId="e85bd042-bfe8-4ca6-8c7a-ace1e2000e8f" providerId="ADAL" clId="{6F474E29-6E0D-4035-8675-B0D19D98675F}" dt="2022-08-30T15:57:31.637" v="1889" actId="478"/>
          <ac:picMkLst>
            <pc:docMk/>
            <pc:sldMk cId="3930776514" sldId="257"/>
            <ac:picMk id="2054" creationId="{51DE8EBB-9D12-4674-A18E-1FC89F33EC0E}"/>
          </ac:picMkLst>
        </pc:picChg>
        <pc:picChg chg="add del mod">
          <ac:chgData name="GELLY Frederic" userId="e85bd042-bfe8-4ca6-8c7a-ace1e2000e8f" providerId="ADAL" clId="{6F474E29-6E0D-4035-8675-B0D19D98675F}" dt="2022-08-30T15:57:55.075" v="1891" actId="478"/>
          <ac:picMkLst>
            <pc:docMk/>
            <pc:sldMk cId="3930776514" sldId="257"/>
            <ac:picMk id="2056" creationId="{B1A6A264-E349-465C-94FC-9869D7A4A4BD}"/>
          </ac:picMkLst>
        </pc:picChg>
        <pc:picChg chg="add mod">
          <ac:chgData name="GELLY Frederic" userId="e85bd042-bfe8-4ca6-8c7a-ace1e2000e8f" providerId="ADAL" clId="{6F474E29-6E0D-4035-8675-B0D19D98675F}" dt="2022-08-30T15:59:48.631" v="1934" actId="1035"/>
          <ac:picMkLst>
            <pc:docMk/>
            <pc:sldMk cId="3930776514" sldId="257"/>
            <ac:picMk id="2058" creationId="{DAFC3CDF-AE25-4258-9B42-B0A12DAF5C93}"/>
          </ac:picMkLst>
        </pc:picChg>
        <pc:picChg chg="add del mod">
          <ac:chgData name="GELLY Frederic" userId="e85bd042-bfe8-4ca6-8c7a-ace1e2000e8f" providerId="ADAL" clId="{6F474E29-6E0D-4035-8675-B0D19D98675F}" dt="2022-08-30T15:58:56.991" v="1903" actId="478"/>
          <ac:picMkLst>
            <pc:docMk/>
            <pc:sldMk cId="3930776514" sldId="257"/>
            <ac:picMk id="2060" creationId="{A9A0167B-0A9B-46D0-8110-D16C02D87CF9}"/>
          </ac:picMkLst>
        </pc:picChg>
        <pc:picChg chg="add mod">
          <ac:chgData name="GELLY Frederic" userId="e85bd042-bfe8-4ca6-8c7a-ace1e2000e8f" providerId="ADAL" clId="{6F474E29-6E0D-4035-8675-B0D19D98675F}" dt="2022-08-30T15:59:48.631" v="1934" actId="1035"/>
          <ac:picMkLst>
            <pc:docMk/>
            <pc:sldMk cId="3930776514" sldId="257"/>
            <ac:picMk id="2062" creationId="{8B65F146-741E-4E61-9E48-A9B425EC14DC}"/>
          </ac:picMkLst>
        </pc:picChg>
        <pc:picChg chg="add del mod">
          <ac:chgData name="GELLY Frederic" userId="e85bd042-bfe8-4ca6-8c7a-ace1e2000e8f" providerId="ADAL" clId="{6F474E29-6E0D-4035-8675-B0D19D98675F}" dt="2022-08-30T16:00:29.343" v="1938" actId="478"/>
          <ac:picMkLst>
            <pc:docMk/>
            <pc:sldMk cId="3930776514" sldId="257"/>
            <ac:picMk id="2064" creationId="{8483E254-B61C-4FA8-BF6F-7A07961A47AE}"/>
          </ac:picMkLst>
        </pc:picChg>
        <pc:picChg chg="add del">
          <ac:chgData name="GELLY Frederic" userId="e85bd042-bfe8-4ca6-8c7a-ace1e2000e8f" providerId="ADAL" clId="{6F474E29-6E0D-4035-8675-B0D19D98675F}" dt="2022-08-30T16:00:43.351" v="1940" actId="478"/>
          <ac:picMkLst>
            <pc:docMk/>
            <pc:sldMk cId="3930776514" sldId="257"/>
            <ac:picMk id="2066" creationId="{FC668181-9D93-451A-B76F-63CF0ED2903D}"/>
          </ac:picMkLst>
        </pc:picChg>
        <pc:picChg chg="add del">
          <ac:chgData name="GELLY Frederic" userId="e85bd042-bfe8-4ca6-8c7a-ace1e2000e8f" providerId="ADAL" clId="{6F474E29-6E0D-4035-8675-B0D19D98675F}" dt="2022-08-30T16:00:54.622" v="1942" actId="478"/>
          <ac:picMkLst>
            <pc:docMk/>
            <pc:sldMk cId="3930776514" sldId="257"/>
            <ac:picMk id="2068" creationId="{CEA1CB7E-C2BB-4D4E-88BE-C143578AC923}"/>
          </ac:picMkLst>
        </pc:picChg>
        <pc:picChg chg="add del">
          <ac:chgData name="GELLY Frederic" userId="e85bd042-bfe8-4ca6-8c7a-ace1e2000e8f" providerId="ADAL" clId="{6F474E29-6E0D-4035-8675-B0D19D98675F}" dt="2022-08-30T16:01:18.394" v="1944" actId="478"/>
          <ac:picMkLst>
            <pc:docMk/>
            <pc:sldMk cId="3930776514" sldId="257"/>
            <ac:picMk id="2070" creationId="{8754635E-1401-42C7-97AB-273974E8F7A3}"/>
          </ac:picMkLst>
        </pc:picChg>
        <pc:picChg chg="add del">
          <ac:chgData name="GELLY Frederic" userId="e85bd042-bfe8-4ca6-8c7a-ace1e2000e8f" providerId="ADAL" clId="{6F474E29-6E0D-4035-8675-B0D19D98675F}" dt="2022-08-30T16:03:03.812" v="1946" actId="478"/>
          <ac:picMkLst>
            <pc:docMk/>
            <pc:sldMk cId="3930776514" sldId="257"/>
            <ac:picMk id="2072" creationId="{DDD1E98D-0F8D-4E6F-B39D-187CBDDB4757}"/>
          </ac:picMkLst>
        </pc:picChg>
        <pc:picChg chg="add del">
          <ac:chgData name="GELLY Frederic" userId="e85bd042-bfe8-4ca6-8c7a-ace1e2000e8f" providerId="ADAL" clId="{6F474E29-6E0D-4035-8675-B0D19D98675F}" dt="2022-08-30T16:03:41.507" v="1948" actId="478"/>
          <ac:picMkLst>
            <pc:docMk/>
            <pc:sldMk cId="3930776514" sldId="257"/>
            <ac:picMk id="2074" creationId="{F349C210-A5F5-4A6E-9268-057D4DE4281D}"/>
          </ac:picMkLst>
        </pc:picChg>
        <pc:picChg chg="add del">
          <ac:chgData name="GELLY Frederic" userId="e85bd042-bfe8-4ca6-8c7a-ace1e2000e8f" providerId="ADAL" clId="{6F474E29-6E0D-4035-8675-B0D19D98675F}" dt="2022-08-30T16:05:57.367" v="1950" actId="478"/>
          <ac:picMkLst>
            <pc:docMk/>
            <pc:sldMk cId="3930776514" sldId="257"/>
            <ac:picMk id="2076" creationId="{63E04F42-8C3C-48AE-86F0-AF2304DC1719}"/>
          </ac:picMkLst>
        </pc:picChg>
      </pc:sldChg>
      <pc:sldChg chg="modSp mod ord">
        <pc:chgData name="GELLY Frederic" userId="e85bd042-bfe8-4ca6-8c7a-ace1e2000e8f" providerId="ADAL" clId="{6F474E29-6E0D-4035-8675-B0D19D98675F}" dt="2022-08-22T14:54:36.872" v="1710"/>
        <pc:sldMkLst>
          <pc:docMk/>
          <pc:sldMk cId="4270765913" sldId="258"/>
        </pc:sldMkLst>
        <pc:spChg chg="mod">
          <ac:chgData name="GELLY Frederic" userId="e85bd042-bfe8-4ca6-8c7a-ace1e2000e8f" providerId="ADAL" clId="{6F474E29-6E0D-4035-8675-B0D19D98675F}" dt="2022-08-22T14:54:23.166" v="1708" actId="6549"/>
          <ac:spMkLst>
            <pc:docMk/>
            <pc:sldMk cId="4270765913" sldId="258"/>
            <ac:spMk id="3" creationId="{59F97157-863D-403E-87B9-97A0C1CAB234}"/>
          </ac:spMkLst>
        </pc:spChg>
      </pc:sldChg>
      <pc:sldChg chg="modSp mod ord">
        <pc:chgData name="GELLY Frederic" userId="e85bd042-bfe8-4ca6-8c7a-ace1e2000e8f" providerId="ADAL" clId="{6F474E29-6E0D-4035-8675-B0D19D98675F}" dt="2022-08-30T16:10:31.715" v="2104" actId="1076"/>
        <pc:sldMkLst>
          <pc:docMk/>
          <pc:sldMk cId="3576560824" sldId="259"/>
        </pc:sldMkLst>
        <pc:spChg chg="mod">
          <ac:chgData name="GELLY Frederic" userId="e85bd042-bfe8-4ca6-8c7a-ace1e2000e8f" providerId="ADAL" clId="{6F474E29-6E0D-4035-8675-B0D19D98675F}" dt="2022-08-30T16:10:31.715" v="2104" actId="1076"/>
          <ac:spMkLst>
            <pc:docMk/>
            <pc:sldMk cId="3576560824" sldId="259"/>
            <ac:spMk id="2" creationId="{88565BF5-54D4-49AA-858E-7051812C2B9E}"/>
          </ac:spMkLst>
        </pc:spChg>
        <pc:spChg chg="mod">
          <ac:chgData name="GELLY Frederic" userId="e85bd042-bfe8-4ca6-8c7a-ace1e2000e8f" providerId="ADAL" clId="{6F474E29-6E0D-4035-8675-B0D19D98675F}" dt="2022-08-22T15:03:42.125" v="1792" actId="27636"/>
          <ac:spMkLst>
            <pc:docMk/>
            <pc:sldMk cId="3576560824" sldId="259"/>
            <ac:spMk id="3" creationId="{2D4A612D-640C-4758-85EF-24A0B76B7E23}"/>
          </ac:spMkLst>
        </pc:spChg>
      </pc:sldChg>
      <pc:sldChg chg="modSp mod ord">
        <pc:chgData name="GELLY Frederic" userId="e85bd042-bfe8-4ca6-8c7a-ace1e2000e8f" providerId="ADAL" clId="{6F474E29-6E0D-4035-8675-B0D19D98675F}" dt="2022-08-22T15:03:53.296" v="1793" actId="14100"/>
        <pc:sldMkLst>
          <pc:docMk/>
          <pc:sldMk cId="899644974" sldId="260"/>
        </pc:sldMkLst>
        <pc:spChg chg="mod">
          <ac:chgData name="GELLY Frederic" userId="e85bd042-bfe8-4ca6-8c7a-ace1e2000e8f" providerId="ADAL" clId="{6F474E29-6E0D-4035-8675-B0D19D98675F}" dt="2022-08-22T15:03:53.296" v="1793" actId="14100"/>
          <ac:spMkLst>
            <pc:docMk/>
            <pc:sldMk cId="899644974" sldId="260"/>
            <ac:spMk id="2" creationId="{0C5604F2-6141-4EF8-AA11-5CA53A2B1BF0}"/>
          </ac:spMkLst>
        </pc:spChg>
        <pc:spChg chg="mod">
          <ac:chgData name="GELLY Frederic" userId="e85bd042-bfe8-4ca6-8c7a-ace1e2000e8f" providerId="ADAL" clId="{6F474E29-6E0D-4035-8675-B0D19D98675F}" dt="2022-08-22T15:02:50.705" v="1790" actId="6549"/>
          <ac:spMkLst>
            <pc:docMk/>
            <pc:sldMk cId="899644974" sldId="260"/>
            <ac:spMk id="3" creationId="{B4A62634-7A6C-47A9-A16E-F85878487447}"/>
          </ac:spMkLst>
        </pc:spChg>
      </pc:sldChg>
      <pc:sldChg chg="addSp delSp modSp mod ord">
        <pc:chgData name="GELLY Frederic" userId="e85bd042-bfe8-4ca6-8c7a-ace1e2000e8f" providerId="ADAL" clId="{6F474E29-6E0D-4035-8675-B0D19D98675F}" dt="2022-08-30T16:18:20.510" v="2108" actId="1076"/>
        <pc:sldMkLst>
          <pc:docMk/>
          <pc:sldMk cId="487331978" sldId="261"/>
        </pc:sldMkLst>
        <pc:spChg chg="del">
          <ac:chgData name="GELLY Frederic" userId="e85bd042-bfe8-4ca6-8c7a-ace1e2000e8f" providerId="ADAL" clId="{6F474E29-6E0D-4035-8675-B0D19D98675F}" dt="2022-08-22T14:32:47.817" v="944" actId="478"/>
          <ac:spMkLst>
            <pc:docMk/>
            <pc:sldMk cId="487331978" sldId="261"/>
            <ac:spMk id="2" creationId="{45E47782-0B02-4B7A-B6B8-1A7C54C5B2FC}"/>
          </ac:spMkLst>
        </pc:spChg>
        <pc:spChg chg="add del mod">
          <ac:chgData name="GELLY Frederic" userId="e85bd042-bfe8-4ca6-8c7a-ace1e2000e8f" providerId="ADAL" clId="{6F474E29-6E0D-4035-8675-B0D19D98675F}" dt="2022-08-22T14:31:26.180" v="911" actId="478"/>
          <ac:spMkLst>
            <pc:docMk/>
            <pc:sldMk cId="487331978" sldId="261"/>
            <ac:spMk id="6" creationId="{621E51EE-78AD-426C-9879-791DC76A5AF7}"/>
          </ac:spMkLst>
        </pc:spChg>
        <pc:spChg chg="add mod">
          <ac:chgData name="GELLY Frederic" userId="e85bd042-bfe8-4ca6-8c7a-ace1e2000e8f" providerId="ADAL" clId="{6F474E29-6E0D-4035-8675-B0D19D98675F}" dt="2022-08-22T14:39:31.148" v="1248" actId="1035"/>
          <ac:spMkLst>
            <pc:docMk/>
            <pc:sldMk cId="487331978" sldId="261"/>
            <ac:spMk id="7" creationId="{A72A6E42-2C6A-49F3-B3AD-E510455F899F}"/>
          </ac:spMkLst>
        </pc:spChg>
        <pc:spChg chg="add del mod">
          <ac:chgData name="GELLY Frederic" userId="e85bd042-bfe8-4ca6-8c7a-ace1e2000e8f" providerId="ADAL" clId="{6F474E29-6E0D-4035-8675-B0D19D98675F}" dt="2022-08-22T14:32:18.041" v="939" actId="478"/>
          <ac:spMkLst>
            <pc:docMk/>
            <pc:sldMk cId="487331978" sldId="261"/>
            <ac:spMk id="8" creationId="{D71F948C-E520-4710-A880-062B6C8C830B}"/>
          </ac:spMkLst>
        </pc:spChg>
        <pc:spChg chg="add del mod">
          <ac:chgData name="GELLY Frederic" userId="e85bd042-bfe8-4ca6-8c7a-ace1e2000e8f" providerId="ADAL" clId="{6F474E29-6E0D-4035-8675-B0D19D98675F}" dt="2022-08-22T14:33:19.934" v="977" actId="478"/>
          <ac:spMkLst>
            <pc:docMk/>
            <pc:sldMk cId="487331978" sldId="261"/>
            <ac:spMk id="9" creationId="{18C49A43-04E2-4D21-B4F4-2A4BD05C5FCB}"/>
          </ac:spMkLst>
        </pc:spChg>
        <pc:spChg chg="add del mod">
          <ac:chgData name="GELLY Frederic" userId="e85bd042-bfe8-4ca6-8c7a-ace1e2000e8f" providerId="ADAL" clId="{6F474E29-6E0D-4035-8675-B0D19D98675F}" dt="2022-08-30T16:18:20.510" v="2108" actId="1076"/>
          <ac:spMkLst>
            <pc:docMk/>
            <pc:sldMk cId="487331978" sldId="261"/>
            <ac:spMk id="11" creationId="{E03E44AE-6C67-4616-A746-9E4E9CB1C440}"/>
          </ac:spMkLst>
        </pc:spChg>
        <pc:spChg chg="add del mod">
          <ac:chgData name="GELLY Frederic" userId="e85bd042-bfe8-4ca6-8c7a-ace1e2000e8f" providerId="ADAL" clId="{6F474E29-6E0D-4035-8675-B0D19D98675F}" dt="2022-08-22T14:33:09.915" v="976" actId="478"/>
          <ac:spMkLst>
            <pc:docMk/>
            <pc:sldMk cId="487331978" sldId="261"/>
            <ac:spMk id="13" creationId="{C0D28672-5BB3-48F7-A280-C2BC0AFFC72D}"/>
          </ac:spMkLst>
        </pc:spChg>
        <pc:picChg chg="mod modCrop">
          <ac:chgData name="GELLY Frederic" userId="e85bd042-bfe8-4ca6-8c7a-ace1e2000e8f" providerId="ADAL" clId="{6F474E29-6E0D-4035-8675-B0D19D98675F}" dt="2022-08-22T14:39:31.148" v="1248" actId="1035"/>
          <ac:picMkLst>
            <pc:docMk/>
            <pc:sldMk cId="487331978" sldId="261"/>
            <ac:picMk id="5" creationId="{406E1F61-220E-42DC-9BB7-A6FE17BE3E4A}"/>
          </ac:picMkLst>
        </pc:picChg>
        <pc:picChg chg="add mod modCrop">
          <ac:chgData name="GELLY Frederic" userId="e85bd042-bfe8-4ca6-8c7a-ace1e2000e8f" providerId="ADAL" clId="{6F474E29-6E0D-4035-8675-B0D19D98675F}" dt="2022-08-22T14:39:31.148" v="1248" actId="1035"/>
          <ac:picMkLst>
            <pc:docMk/>
            <pc:sldMk cId="487331978" sldId="261"/>
            <ac:picMk id="14" creationId="{8945A0EF-FF4F-4D8D-87C1-8997248F8B98}"/>
          </ac:picMkLst>
        </pc:picChg>
      </pc:sldChg>
      <pc:sldChg chg="addSp delSp modSp mod ord">
        <pc:chgData name="GELLY Frederic" userId="e85bd042-bfe8-4ca6-8c7a-ace1e2000e8f" providerId="ADAL" clId="{6F474E29-6E0D-4035-8675-B0D19D98675F}" dt="2022-08-30T16:16:18.430" v="2107" actId="14100"/>
        <pc:sldMkLst>
          <pc:docMk/>
          <pc:sldMk cId="4194692784" sldId="262"/>
        </pc:sldMkLst>
        <pc:spChg chg="mod">
          <ac:chgData name="GELLY Frederic" userId="e85bd042-bfe8-4ca6-8c7a-ace1e2000e8f" providerId="ADAL" clId="{6F474E29-6E0D-4035-8675-B0D19D98675F}" dt="2022-08-22T13:58:50.356" v="534" actId="20577"/>
          <ac:spMkLst>
            <pc:docMk/>
            <pc:sldMk cId="4194692784" sldId="262"/>
            <ac:spMk id="2" creationId="{7DB75B72-E18C-42C2-9E89-B46DF6B7B6E1}"/>
          </ac:spMkLst>
        </pc:spChg>
        <pc:spChg chg="add del mod">
          <ac:chgData name="GELLY Frederic" userId="e85bd042-bfe8-4ca6-8c7a-ace1e2000e8f" providerId="ADAL" clId="{6F474E29-6E0D-4035-8675-B0D19D98675F}" dt="2022-08-22T13:57:01.713" v="468" actId="21"/>
          <ac:spMkLst>
            <pc:docMk/>
            <pc:sldMk cId="4194692784" sldId="262"/>
            <ac:spMk id="4" creationId="{B52D6C89-25D7-42DE-AA85-503BC33CE3DE}"/>
          </ac:spMkLst>
        </pc:spChg>
        <pc:spChg chg="add mod">
          <ac:chgData name="GELLY Frederic" userId="e85bd042-bfe8-4ca6-8c7a-ace1e2000e8f" providerId="ADAL" clId="{6F474E29-6E0D-4035-8675-B0D19D98675F}" dt="2022-08-22T13:58:29.437" v="512" actId="1076"/>
          <ac:spMkLst>
            <pc:docMk/>
            <pc:sldMk cId="4194692784" sldId="262"/>
            <ac:spMk id="7" creationId="{93EC398A-C9DB-498E-BA4F-C87CD5838637}"/>
          </ac:spMkLst>
        </pc:spChg>
        <pc:picChg chg="add del mod">
          <ac:chgData name="GELLY Frederic" userId="e85bd042-bfe8-4ca6-8c7a-ace1e2000e8f" providerId="ADAL" clId="{6F474E29-6E0D-4035-8675-B0D19D98675F}" dt="2022-08-30T16:16:18.430" v="2107" actId="14100"/>
          <ac:picMkLst>
            <pc:docMk/>
            <pc:sldMk cId="4194692784" sldId="262"/>
            <ac:picMk id="5" creationId="{C1B5CB8F-DA6E-43EC-8F3A-E8548F187C19}"/>
          </ac:picMkLst>
        </pc:picChg>
      </pc:sldChg>
      <pc:sldChg chg="del">
        <pc:chgData name="GELLY Frederic" userId="e85bd042-bfe8-4ca6-8c7a-ace1e2000e8f" providerId="ADAL" clId="{6F474E29-6E0D-4035-8675-B0D19D98675F}" dt="2022-08-22T14:42:17.915" v="1285" actId="47"/>
        <pc:sldMkLst>
          <pc:docMk/>
          <pc:sldMk cId="3520495634" sldId="263"/>
        </pc:sldMkLst>
      </pc:sldChg>
      <pc:sldChg chg="modSp new mod">
        <pc:chgData name="GELLY Frederic" userId="e85bd042-bfe8-4ca6-8c7a-ace1e2000e8f" providerId="ADAL" clId="{6F474E29-6E0D-4035-8675-B0D19D98675F}" dt="2022-08-22T14:42:25.522" v="1286" actId="6549"/>
        <pc:sldMkLst>
          <pc:docMk/>
          <pc:sldMk cId="3204471493" sldId="264"/>
        </pc:sldMkLst>
        <pc:spChg chg="mod">
          <ac:chgData name="GELLY Frederic" userId="e85bd042-bfe8-4ca6-8c7a-ace1e2000e8f" providerId="ADAL" clId="{6F474E29-6E0D-4035-8675-B0D19D98675F}" dt="2022-08-22T13:54:11.934" v="394" actId="20577"/>
          <ac:spMkLst>
            <pc:docMk/>
            <pc:sldMk cId="3204471493" sldId="264"/>
            <ac:spMk id="2" creationId="{97C2520D-6EE7-4FA3-B4D0-0717C3013904}"/>
          </ac:spMkLst>
        </pc:spChg>
        <pc:spChg chg="mod">
          <ac:chgData name="GELLY Frederic" userId="e85bd042-bfe8-4ca6-8c7a-ace1e2000e8f" providerId="ADAL" clId="{6F474E29-6E0D-4035-8675-B0D19D98675F}" dt="2022-08-22T14:42:25.522" v="1286" actId="6549"/>
          <ac:spMkLst>
            <pc:docMk/>
            <pc:sldMk cId="3204471493" sldId="264"/>
            <ac:spMk id="3" creationId="{17112914-5A73-4BB9-BA2E-CC2F33DD394F}"/>
          </ac:spMkLst>
        </pc:spChg>
      </pc:sldChg>
      <pc:sldChg chg="addSp delSp modSp add mod ord">
        <pc:chgData name="GELLY Frederic" userId="e85bd042-bfe8-4ca6-8c7a-ace1e2000e8f" providerId="ADAL" clId="{6F474E29-6E0D-4035-8675-B0D19D98675F}" dt="2022-08-22T14:43:03.440" v="1308" actId="20577"/>
        <pc:sldMkLst>
          <pc:docMk/>
          <pc:sldMk cId="1557427830" sldId="265"/>
        </pc:sldMkLst>
        <pc:spChg chg="mod">
          <ac:chgData name="GELLY Frederic" userId="e85bd042-bfe8-4ca6-8c7a-ace1e2000e8f" providerId="ADAL" clId="{6F474E29-6E0D-4035-8675-B0D19D98675F}" dt="2022-08-22T14:43:03.440" v="1308" actId="20577"/>
          <ac:spMkLst>
            <pc:docMk/>
            <pc:sldMk cId="1557427830" sldId="265"/>
            <ac:spMk id="2" creationId="{7DB75B72-E18C-42C2-9E89-B46DF6B7B6E1}"/>
          </ac:spMkLst>
        </pc:spChg>
        <pc:spChg chg="add del mod">
          <ac:chgData name="GELLY Frederic" userId="e85bd042-bfe8-4ca6-8c7a-ace1e2000e8f" providerId="ADAL" clId="{6F474E29-6E0D-4035-8675-B0D19D98675F}" dt="2022-08-22T14:12:15.674" v="645" actId="22"/>
          <ac:spMkLst>
            <pc:docMk/>
            <pc:sldMk cId="1557427830" sldId="265"/>
            <ac:spMk id="4" creationId="{915C5F6A-8360-49DE-8682-CD2F2A7BE19A}"/>
          </ac:spMkLst>
        </pc:spChg>
        <pc:spChg chg="mod">
          <ac:chgData name="GELLY Frederic" userId="e85bd042-bfe8-4ca6-8c7a-ace1e2000e8f" providerId="ADAL" clId="{6F474E29-6E0D-4035-8675-B0D19D98675F}" dt="2022-08-22T14:14:24.940" v="712" actId="20577"/>
          <ac:spMkLst>
            <pc:docMk/>
            <pc:sldMk cId="1557427830" sldId="265"/>
            <ac:spMk id="7" creationId="{93EC398A-C9DB-498E-BA4F-C87CD5838637}"/>
          </ac:spMkLst>
        </pc:spChg>
        <pc:spChg chg="add mod">
          <ac:chgData name="GELLY Frederic" userId="e85bd042-bfe8-4ca6-8c7a-ace1e2000e8f" providerId="ADAL" clId="{6F474E29-6E0D-4035-8675-B0D19D98675F}" dt="2022-08-22T14:18:40.200" v="858" actId="1076"/>
          <ac:spMkLst>
            <pc:docMk/>
            <pc:sldMk cId="1557427830" sldId="265"/>
            <ac:spMk id="11" creationId="{7F0B36FC-D5E2-44E4-BEFA-6934CF20CCE2}"/>
          </ac:spMkLst>
        </pc:spChg>
        <pc:picChg chg="del">
          <ac:chgData name="GELLY Frederic" userId="e85bd042-bfe8-4ca6-8c7a-ace1e2000e8f" providerId="ADAL" clId="{6F474E29-6E0D-4035-8675-B0D19D98675F}" dt="2022-08-22T14:10:59.813" v="642" actId="478"/>
          <ac:picMkLst>
            <pc:docMk/>
            <pc:sldMk cId="1557427830" sldId="265"/>
            <ac:picMk id="5" creationId="{C1B5CB8F-DA6E-43EC-8F3A-E8548F187C19}"/>
          </ac:picMkLst>
        </pc:picChg>
        <pc:picChg chg="add mod">
          <ac:chgData name="GELLY Frederic" userId="e85bd042-bfe8-4ca6-8c7a-ace1e2000e8f" providerId="ADAL" clId="{6F474E29-6E0D-4035-8675-B0D19D98675F}" dt="2022-08-22T14:18:30.571" v="857" actId="1037"/>
          <ac:picMkLst>
            <pc:docMk/>
            <pc:sldMk cId="1557427830" sldId="265"/>
            <ac:picMk id="8" creationId="{1B78240F-DAAA-4290-9FD5-B79B954A0D7B}"/>
          </ac:picMkLst>
        </pc:picChg>
        <pc:picChg chg="add mod ord">
          <ac:chgData name="GELLY Frederic" userId="e85bd042-bfe8-4ca6-8c7a-ace1e2000e8f" providerId="ADAL" clId="{6F474E29-6E0D-4035-8675-B0D19D98675F}" dt="2022-08-22T14:18:21.724" v="831" actId="14100"/>
          <ac:picMkLst>
            <pc:docMk/>
            <pc:sldMk cId="1557427830" sldId="265"/>
            <ac:picMk id="10" creationId="{6DC24878-C73B-41C0-AFEC-66C4569EAA07}"/>
          </ac:picMkLst>
        </pc:picChg>
        <pc:picChg chg="add mod">
          <ac:chgData name="GELLY Frederic" userId="e85bd042-bfe8-4ca6-8c7a-ace1e2000e8f" providerId="ADAL" clId="{6F474E29-6E0D-4035-8675-B0D19D98675F}" dt="2022-08-22T14:17:41.518" v="761" actId="1076"/>
          <ac:picMkLst>
            <pc:docMk/>
            <pc:sldMk cId="1557427830" sldId="265"/>
            <ac:picMk id="13" creationId="{94146DD2-42E0-4E54-B1FF-BCAAEAFB579B}"/>
          </ac:picMkLst>
        </pc:picChg>
      </pc:sldChg>
      <pc:sldChg chg="addSp delSp modSp add mod ord">
        <pc:chgData name="GELLY Frederic" userId="e85bd042-bfe8-4ca6-8c7a-ace1e2000e8f" providerId="ADAL" clId="{6F474E29-6E0D-4035-8675-B0D19D98675F}" dt="2022-08-30T16:13:49.394" v="2106" actId="1076"/>
        <pc:sldMkLst>
          <pc:docMk/>
          <pc:sldMk cId="2075417313" sldId="266"/>
        </pc:sldMkLst>
        <pc:spChg chg="mod">
          <ac:chgData name="GELLY Frederic" userId="e85bd042-bfe8-4ca6-8c7a-ace1e2000e8f" providerId="ADAL" clId="{6F474E29-6E0D-4035-8675-B0D19D98675F}" dt="2022-08-22T14:22:47.993" v="885" actId="20577"/>
          <ac:spMkLst>
            <pc:docMk/>
            <pc:sldMk cId="2075417313" sldId="266"/>
            <ac:spMk id="2" creationId="{7DB75B72-E18C-42C2-9E89-B46DF6B7B6E1}"/>
          </ac:spMkLst>
        </pc:spChg>
        <pc:spChg chg="add del mod">
          <ac:chgData name="GELLY Frederic" userId="e85bd042-bfe8-4ca6-8c7a-ace1e2000e8f" providerId="ADAL" clId="{6F474E29-6E0D-4035-8675-B0D19D98675F}" dt="2022-08-22T14:25:20.338" v="889" actId="478"/>
          <ac:spMkLst>
            <pc:docMk/>
            <pc:sldMk cId="2075417313" sldId="266"/>
            <ac:spMk id="4" creationId="{9F187195-7122-42DA-8EA7-27C87C5B6581}"/>
          </ac:spMkLst>
        </pc:spChg>
        <pc:spChg chg="mod">
          <ac:chgData name="GELLY Frederic" userId="e85bd042-bfe8-4ca6-8c7a-ace1e2000e8f" providerId="ADAL" clId="{6F474E29-6E0D-4035-8675-B0D19D98675F}" dt="2022-08-22T14:30:14.142" v="903" actId="1038"/>
          <ac:spMkLst>
            <pc:docMk/>
            <pc:sldMk cId="2075417313" sldId="266"/>
            <ac:spMk id="7" creationId="{93EC398A-C9DB-498E-BA4F-C87CD5838637}"/>
          </ac:spMkLst>
        </pc:spChg>
        <pc:picChg chg="del">
          <ac:chgData name="GELLY Frederic" userId="e85bd042-bfe8-4ca6-8c7a-ace1e2000e8f" providerId="ADAL" clId="{6F474E29-6E0D-4035-8675-B0D19D98675F}" dt="2022-08-22T14:25:14.191" v="886" actId="478"/>
          <ac:picMkLst>
            <pc:docMk/>
            <pc:sldMk cId="2075417313" sldId="266"/>
            <ac:picMk id="5" creationId="{C1B5CB8F-DA6E-43EC-8F3A-E8548F187C19}"/>
          </ac:picMkLst>
        </pc:picChg>
        <pc:picChg chg="add mod">
          <ac:chgData name="GELLY Frederic" userId="e85bd042-bfe8-4ca6-8c7a-ace1e2000e8f" providerId="ADAL" clId="{6F474E29-6E0D-4035-8675-B0D19D98675F}" dt="2022-08-30T16:13:49.394" v="2106" actId="1076"/>
          <ac:picMkLst>
            <pc:docMk/>
            <pc:sldMk cId="2075417313" sldId="266"/>
            <ac:picMk id="8" creationId="{6FF796D3-2232-4ABA-99F3-591A2220B5F2}"/>
          </ac:picMkLst>
        </pc:picChg>
        <pc:picChg chg="add mod">
          <ac:chgData name="GELLY Frederic" userId="e85bd042-bfe8-4ca6-8c7a-ace1e2000e8f" providerId="ADAL" clId="{6F474E29-6E0D-4035-8675-B0D19D98675F}" dt="2022-08-30T16:13:49.394" v="2106" actId="1076"/>
          <ac:picMkLst>
            <pc:docMk/>
            <pc:sldMk cId="2075417313" sldId="266"/>
            <ac:picMk id="10" creationId="{8C2D9654-E208-4E45-A872-903A86B4A912}"/>
          </ac:picMkLst>
        </pc:picChg>
        <pc:picChg chg="add mod modCrop">
          <ac:chgData name="GELLY Frederic" userId="e85bd042-bfe8-4ca6-8c7a-ace1e2000e8f" providerId="ADAL" clId="{6F474E29-6E0D-4035-8675-B0D19D98675F}" dt="2022-08-30T16:13:49.394" v="2106" actId="1076"/>
          <ac:picMkLst>
            <pc:docMk/>
            <pc:sldMk cId="2075417313" sldId="266"/>
            <ac:picMk id="12" creationId="{65031146-F4BC-44A8-8479-79233E072E86}"/>
          </ac:picMkLst>
        </pc:picChg>
      </pc:sldChg>
      <pc:sldChg chg="modSp add mod">
        <pc:chgData name="GELLY Frederic" userId="e85bd042-bfe8-4ca6-8c7a-ace1e2000e8f" providerId="ADAL" clId="{6F474E29-6E0D-4035-8675-B0D19D98675F}" dt="2022-08-22T14:41:53.147" v="1280" actId="6549"/>
        <pc:sldMkLst>
          <pc:docMk/>
          <pc:sldMk cId="1747178304" sldId="267"/>
        </pc:sldMkLst>
        <pc:spChg chg="mod">
          <ac:chgData name="GELLY Frederic" userId="e85bd042-bfe8-4ca6-8c7a-ace1e2000e8f" providerId="ADAL" clId="{6F474E29-6E0D-4035-8675-B0D19D98675F}" dt="2022-08-22T14:41:46.812" v="1278" actId="6549"/>
          <ac:spMkLst>
            <pc:docMk/>
            <pc:sldMk cId="1747178304" sldId="267"/>
            <ac:spMk id="2" creationId="{97C2520D-6EE7-4FA3-B4D0-0717C3013904}"/>
          </ac:spMkLst>
        </pc:spChg>
        <pc:spChg chg="mod">
          <ac:chgData name="GELLY Frederic" userId="e85bd042-bfe8-4ca6-8c7a-ace1e2000e8f" providerId="ADAL" clId="{6F474E29-6E0D-4035-8675-B0D19D98675F}" dt="2022-08-22T14:41:53.147" v="1280" actId="6549"/>
          <ac:spMkLst>
            <pc:docMk/>
            <pc:sldMk cId="1747178304" sldId="267"/>
            <ac:spMk id="3" creationId="{17112914-5A73-4BB9-BA2E-CC2F33DD394F}"/>
          </ac:spMkLst>
        </pc:spChg>
      </pc:sldChg>
      <pc:sldChg chg="addSp delSp modSp new mod">
        <pc:chgData name="GELLY Frederic" userId="e85bd042-bfe8-4ca6-8c7a-ace1e2000e8f" providerId="ADAL" clId="{6F474E29-6E0D-4035-8675-B0D19D98675F}" dt="2022-08-30T16:08:29.643" v="2103" actId="1076"/>
        <pc:sldMkLst>
          <pc:docMk/>
          <pc:sldMk cId="892589320" sldId="268"/>
        </pc:sldMkLst>
        <pc:spChg chg="del">
          <ac:chgData name="GELLY Frederic" userId="e85bd042-bfe8-4ca6-8c7a-ace1e2000e8f" providerId="ADAL" clId="{6F474E29-6E0D-4035-8675-B0D19D98675F}" dt="2022-08-30T15:49:48.712" v="1813" actId="478"/>
          <ac:spMkLst>
            <pc:docMk/>
            <pc:sldMk cId="892589320" sldId="268"/>
            <ac:spMk id="2" creationId="{43B9A67F-845C-48D1-AFB8-84A7C445455A}"/>
          </ac:spMkLst>
        </pc:spChg>
        <pc:spChg chg="del">
          <ac:chgData name="GELLY Frederic" userId="e85bd042-bfe8-4ca6-8c7a-ace1e2000e8f" providerId="ADAL" clId="{6F474E29-6E0D-4035-8675-B0D19D98675F}" dt="2022-08-30T15:49:50.754" v="1814" actId="478"/>
          <ac:spMkLst>
            <pc:docMk/>
            <pc:sldMk cId="892589320" sldId="268"/>
            <ac:spMk id="3" creationId="{FECADD50-4308-424F-A387-5ADFFE8DCB00}"/>
          </ac:spMkLst>
        </pc:spChg>
        <pc:spChg chg="add mod">
          <ac:chgData name="GELLY Frederic" userId="e85bd042-bfe8-4ca6-8c7a-ace1e2000e8f" providerId="ADAL" clId="{6F474E29-6E0D-4035-8675-B0D19D98675F}" dt="2022-08-30T16:08:29.643" v="2103" actId="1076"/>
          <ac:spMkLst>
            <pc:docMk/>
            <pc:sldMk cId="892589320" sldId="268"/>
            <ac:spMk id="7" creationId="{EEFBAD00-44A8-4BFB-B71F-631DE16E1127}"/>
          </ac:spMkLst>
        </pc:spChg>
        <pc:spChg chg="add mod">
          <ac:chgData name="GELLY Frederic" userId="e85bd042-bfe8-4ca6-8c7a-ace1e2000e8f" providerId="ADAL" clId="{6F474E29-6E0D-4035-8675-B0D19D98675F}" dt="2022-08-30T16:07:36.083" v="2091" actId="27636"/>
          <ac:spMkLst>
            <pc:docMk/>
            <pc:sldMk cId="892589320" sldId="268"/>
            <ac:spMk id="8" creationId="{B805ABD9-EA2D-44C4-95B3-632F82086FBE}"/>
          </ac:spMkLst>
        </pc:spChg>
        <pc:picChg chg="add mod modCrop">
          <ac:chgData name="GELLY Frederic" userId="e85bd042-bfe8-4ca6-8c7a-ace1e2000e8f" providerId="ADAL" clId="{6F474E29-6E0D-4035-8675-B0D19D98675F}" dt="2022-08-30T16:08:18.884" v="2100" actId="1076"/>
          <ac:picMkLst>
            <pc:docMk/>
            <pc:sldMk cId="892589320" sldId="268"/>
            <ac:picMk id="5" creationId="{8FC98EDC-2A89-4DFC-937D-57A6A88BB95B}"/>
          </ac:picMkLst>
        </pc:picChg>
        <pc:picChg chg="add del mod">
          <ac:chgData name="GELLY Frederic" userId="e85bd042-bfe8-4ca6-8c7a-ace1e2000e8f" providerId="ADAL" clId="{6F474E29-6E0D-4035-8675-B0D19D98675F}" dt="2022-08-30T16:07:51.084" v="2095" actId="478"/>
          <ac:picMkLst>
            <pc:docMk/>
            <pc:sldMk cId="892589320" sldId="268"/>
            <ac:picMk id="9" creationId="{7A22F113-FA70-430A-832C-8269630A0814}"/>
          </ac:picMkLst>
        </pc:picChg>
        <pc:picChg chg="add del mod">
          <ac:chgData name="GELLY Frederic" userId="e85bd042-bfe8-4ca6-8c7a-ace1e2000e8f" providerId="ADAL" clId="{6F474E29-6E0D-4035-8675-B0D19D98675F}" dt="2022-08-30T16:08:16.436" v="2099" actId="478"/>
          <ac:picMkLst>
            <pc:docMk/>
            <pc:sldMk cId="892589320" sldId="268"/>
            <ac:picMk id="10" creationId="{D01BB941-9F33-421E-8A69-659B1099D043}"/>
          </ac:picMkLst>
        </pc:picChg>
      </pc:sldChg>
      <pc:sldChg chg="addSp delSp modSp new del mod">
        <pc:chgData name="GELLY Frederic" userId="e85bd042-bfe8-4ca6-8c7a-ace1e2000e8f" providerId="ADAL" clId="{6F474E29-6E0D-4035-8675-B0D19D98675F}" dt="2022-08-30T15:49:38.529" v="1811" actId="47"/>
        <pc:sldMkLst>
          <pc:docMk/>
          <pc:sldMk cId="3159976369" sldId="268"/>
        </pc:sldMkLst>
        <pc:spChg chg="mod">
          <ac:chgData name="GELLY Frederic" userId="e85bd042-bfe8-4ca6-8c7a-ace1e2000e8f" providerId="ADAL" clId="{6F474E29-6E0D-4035-8675-B0D19D98675F}" dt="2022-08-30T15:49:07.034" v="1806"/>
          <ac:spMkLst>
            <pc:docMk/>
            <pc:sldMk cId="3159976369" sldId="268"/>
            <ac:spMk id="3" creationId="{A4D948DC-0101-422F-93C8-EA573B009C53}"/>
          </ac:spMkLst>
        </pc:spChg>
        <pc:spChg chg="add del">
          <ac:chgData name="GELLY Frederic" userId="e85bd042-bfe8-4ca6-8c7a-ace1e2000e8f" providerId="ADAL" clId="{6F474E29-6E0D-4035-8675-B0D19D98675F}" dt="2022-08-30T15:47:37.437" v="1796"/>
          <ac:spMkLst>
            <pc:docMk/>
            <pc:sldMk cId="3159976369" sldId="268"/>
            <ac:spMk id="4" creationId="{EAB33A44-9B7A-444D-A348-B848FF7C52BC}"/>
          </ac:spMkLst>
        </pc:spChg>
        <pc:spChg chg="add del mod">
          <ac:chgData name="GELLY Frederic" userId="e85bd042-bfe8-4ca6-8c7a-ace1e2000e8f" providerId="ADAL" clId="{6F474E29-6E0D-4035-8675-B0D19D98675F}" dt="2022-08-30T15:49:25.914" v="1810" actId="478"/>
          <ac:spMkLst>
            <pc:docMk/>
            <pc:sldMk cId="3159976369" sldId="268"/>
            <ac:spMk id="5" creationId="{25E19265-3D54-4D0B-81F6-843E9E4D7DBF}"/>
          </ac:spMkLst>
        </pc:spChg>
        <pc:spChg chg="add mod">
          <ac:chgData name="GELLY Frederic" userId="e85bd042-bfe8-4ca6-8c7a-ace1e2000e8f" providerId="ADAL" clId="{6F474E29-6E0D-4035-8675-B0D19D98675F}" dt="2022-08-30T15:49:20.671" v="1809" actId="1076"/>
          <ac:spMkLst>
            <pc:docMk/>
            <pc:sldMk cId="3159976369" sldId="268"/>
            <ac:spMk id="11" creationId="{EFDAA172-FEEC-464E-8DE1-82434FAFDED1}"/>
          </ac:spMkLst>
        </pc:spChg>
        <pc:picChg chg="add del">
          <ac:chgData name="GELLY Frederic" userId="e85bd042-bfe8-4ca6-8c7a-ace1e2000e8f" providerId="ADAL" clId="{6F474E29-6E0D-4035-8675-B0D19D98675F}" dt="2022-08-30T15:47:37.437" v="1796"/>
          <ac:picMkLst>
            <pc:docMk/>
            <pc:sldMk cId="3159976369" sldId="268"/>
            <ac:picMk id="1026" creationId="{D74AB170-3917-4F22-A4AF-982C2C2C6F2F}"/>
          </ac:picMkLst>
        </pc:picChg>
        <pc:picChg chg="add del">
          <ac:chgData name="GELLY Frederic" userId="e85bd042-bfe8-4ca6-8c7a-ace1e2000e8f" providerId="ADAL" clId="{6F474E29-6E0D-4035-8675-B0D19D98675F}" dt="2022-08-30T15:47:37.437" v="1796"/>
          <ac:picMkLst>
            <pc:docMk/>
            <pc:sldMk cId="3159976369" sldId="268"/>
            <ac:picMk id="1027" creationId="{5D4E2E8E-5AB0-4289-815E-E0BBAB99B475}"/>
          </ac:picMkLst>
        </pc:picChg>
        <pc:picChg chg="add del">
          <ac:chgData name="GELLY Frederic" userId="e85bd042-bfe8-4ca6-8c7a-ace1e2000e8f" providerId="ADAL" clId="{6F474E29-6E0D-4035-8675-B0D19D98675F}" dt="2022-08-30T15:47:37.437" v="1796"/>
          <ac:picMkLst>
            <pc:docMk/>
            <pc:sldMk cId="3159976369" sldId="268"/>
            <ac:picMk id="1028" creationId="{0519E02C-7A2E-402B-8BD4-A294427C3CBD}"/>
          </ac:picMkLst>
        </pc:picChg>
        <pc:picChg chg="add mod">
          <ac:chgData name="GELLY Frederic" userId="e85bd042-bfe8-4ca6-8c7a-ace1e2000e8f" providerId="ADAL" clId="{6F474E29-6E0D-4035-8675-B0D19D98675F}" dt="2022-08-30T15:48:35.875" v="1802" actId="1076"/>
          <ac:picMkLst>
            <pc:docMk/>
            <pc:sldMk cId="3159976369" sldId="268"/>
            <ac:picMk id="1030" creationId="{593CA751-1B2B-4D69-9D78-644843BC10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FC14C-F619-4AE8-A750-97C6E636A6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D2409B9-1EEF-4D0E-8CB0-1216FD9C73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9EBCCBA-EAF2-4C12-A14F-689405019475}"/>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5" name="Espace réservé du pied de page 4">
            <a:extLst>
              <a:ext uri="{FF2B5EF4-FFF2-40B4-BE49-F238E27FC236}">
                <a16:creationId xmlns:a16="http://schemas.microsoft.com/office/drawing/2014/main" id="{A679C365-1D45-44FB-AC96-27CDE3A5D2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394083-5E8E-415D-A412-10B12B31CFB0}"/>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347108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EEADE-9B5A-43FC-B7C7-A29FA5CD900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9D2526-E93B-4D2B-B0A9-1E177794AC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3272F1-0215-4A0D-B14B-918AF963D3F9}"/>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5" name="Espace réservé du pied de page 4">
            <a:extLst>
              <a:ext uri="{FF2B5EF4-FFF2-40B4-BE49-F238E27FC236}">
                <a16:creationId xmlns:a16="http://schemas.microsoft.com/office/drawing/2014/main" id="{3F030BE5-8323-4183-A34C-0F4CADE2C9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7DE2AE-B272-429C-A6AD-68B86DE61766}"/>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199257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E91690-D5BB-449C-BB0E-1BBA4987BE3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D7DF61D-F597-49FF-942E-A34864D35AA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C6C2CC-7043-4D86-B5FC-F8EEB92C3270}"/>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5" name="Espace réservé du pied de page 4">
            <a:extLst>
              <a:ext uri="{FF2B5EF4-FFF2-40B4-BE49-F238E27FC236}">
                <a16:creationId xmlns:a16="http://schemas.microsoft.com/office/drawing/2014/main" id="{4CCBB4C4-F86C-4DA9-ACDD-3CDA69683A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5A6537-F3D1-4601-BD9A-0C3BFB6653F0}"/>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356491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C0C9D-9466-4128-9B5B-083EB302218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025CB8-F788-4FDB-AB87-D33BC7298C8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2A2740-EF4F-494B-B765-D3AE57FFCF85}"/>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5" name="Espace réservé du pied de page 4">
            <a:extLst>
              <a:ext uri="{FF2B5EF4-FFF2-40B4-BE49-F238E27FC236}">
                <a16:creationId xmlns:a16="http://schemas.microsoft.com/office/drawing/2014/main" id="{505EF392-A7BC-4DD9-B467-4F13744A01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D465A4-9C0D-4763-AD0A-2CE353385E76}"/>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138293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F2AED-5987-4761-85BC-DF06670B9FA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0FF5E49-2192-4AAB-B8E7-3CA041B27A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EEA639A-8FED-4230-B3CB-D88DA775385B}"/>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5" name="Espace réservé du pied de page 4">
            <a:extLst>
              <a:ext uri="{FF2B5EF4-FFF2-40B4-BE49-F238E27FC236}">
                <a16:creationId xmlns:a16="http://schemas.microsoft.com/office/drawing/2014/main" id="{E516F958-8751-4256-9F2C-17D97AADAC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01D957-786B-41E0-BAD6-444ED8702C61}"/>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211161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80C45-E026-4AD0-8B16-725BB11ADF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280DA4-FB18-4C27-9EA0-AB562CE4537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10FA430-F897-4351-A03C-B083E353A8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53929D9-F988-419C-A3AA-441C7109A217}"/>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6" name="Espace réservé du pied de page 5">
            <a:extLst>
              <a:ext uri="{FF2B5EF4-FFF2-40B4-BE49-F238E27FC236}">
                <a16:creationId xmlns:a16="http://schemas.microsoft.com/office/drawing/2014/main" id="{3EF703AC-81EC-4EA2-BDF6-D8776077900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0B5023-5E88-4F45-9063-2E1ECD2857A3}"/>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185693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AE1A5-9B8B-43D8-9939-F554042E1D0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F2ABC5D-3F44-4091-89EB-4B732C6DB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37FAB4-0CC7-4821-B470-EDEED73E6D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DAFF817-C9C8-4C08-9D5E-195A51EA5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E705869-17BF-4FBD-8AA1-002A4D99163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AEB1B3-66F1-4CFE-B60D-4F02E646EA62}"/>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8" name="Espace réservé du pied de page 7">
            <a:extLst>
              <a:ext uri="{FF2B5EF4-FFF2-40B4-BE49-F238E27FC236}">
                <a16:creationId xmlns:a16="http://schemas.microsoft.com/office/drawing/2014/main" id="{6E9A73ED-2AB0-4097-B7E2-0D521E0A2CB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DAA9566-04DE-4AA4-BFDE-C5EB43A89AA8}"/>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202916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214D9-43F9-4217-8F0E-773C6CEDCFD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B0287F3-EE0E-4030-8DF7-057763A949B6}"/>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4" name="Espace réservé du pied de page 3">
            <a:extLst>
              <a:ext uri="{FF2B5EF4-FFF2-40B4-BE49-F238E27FC236}">
                <a16:creationId xmlns:a16="http://schemas.microsoft.com/office/drawing/2014/main" id="{64907B4B-B1A9-4A96-9E32-7B22142859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945553C-09A8-4068-B355-877E99204775}"/>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399452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0A708E-2B9C-469C-9ADE-E65292E6720F}"/>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3" name="Espace réservé du pied de page 2">
            <a:extLst>
              <a:ext uri="{FF2B5EF4-FFF2-40B4-BE49-F238E27FC236}">
                <a16:creationId xmlns:a16="http://schemas.microsoft.com/office/drawing/2014/main" id="{9EDAF86D-ABB7-4B47-85AD-D937CD4263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5F477F9-C9A3-489B-9696-8DCE8548A3E3}"/>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164683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7692D-A9E5-41FA-B468-93CC1069C7E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3CBCD09-D1D3-401F-BE81-BAC06D18C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8CC9E9-010E-42B8-9C94-5F7F21378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CB2CFD4-2374-4BB4-99CA-4F209C030640}"/>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6" name="Espace réservé du pied de page 5">
            <a:extLst>
              <a:ext uri="{FF2B5EF4-FFF2-40B4-BE49-F238E27FC236}">
                <a16:creationId xmlns:a16="http://schemas.microsoft.com/office/drawing/2014/main" id="{1007C440-9B68-407F-B408-6A8D934486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02B6A5-F9CC-4D05-8A3C-678C217CA5D2}"/>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243663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49C0A-F839-4859-A032-7FF6F5D7C3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D350F3-3328-4A17-884E-1797220FA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9B542D7-5391-4446-B434-A098526EA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C733B4-D3DE-44B6-A4D0-36894EEDF52A}"/>
              </a:ext>
            </a:extLst>
          </p:cNvPr>
          <p:cNvSpPr>
            <a:spLocks noGrp="1"/>
          </p:cNvSpPr>
          <p:nvPr>
            <p:ph type="dt" sz="half" idx="10"/>
          </p:nvPr>
        </p:nvSpPr>
        <p:spPr/>
        <p:txBody>
          <a:bodyPr/>
          <a:lstStyle/>
          <a:p>
            <a:fld id="{05C873F3-5E1E-4C4E-8962-EF45F551F7B2}" type="datetimeFigureOut">
              <a:rPr lang="fr-FR" smtClean="0"/>
              <a:t>20/09/2022</a:t>
            </a:fld>
            <a:endParaRPr lang="fr-FR"/>
          </a:p>
        </p:txBody>
      </p:sp>
      <p:sp>
        <p:nvSpPr>
          <p:cNvPr id="6" name="Espace réservé du pied de page 5">
            <a:extLst>
              <a:ext uri="{FF2B5EF4-FFF2-40B4-BE49-F238E27FC236}">
                <a16:creationId xmlns:a16="http://schemas.microsoft.com/office/drawing/2014/main" id="{3E48A628-6AE6-4E36-B5C3-B7DC4A740F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DB04E9-F1DB-484F-8F00-DBE9FF7FFC32}"/>
              </a:ext>
            </a:extLst>
          </p:cNvPr>
          <p:cNvSpPr>
            <a:spLocks noGrp="1"/>
          </p:cNvSpPr>
          <p:nvPr>
            <p:ph type="sldNum" sz="quarter" idx="12"/>
          </p:nvPr>
        </p:nvSpPr>
        <p:spPr/>
        <p:txBody>
          <a:bodyPr/>
          <a:lstStyle/>
          <a:p>
            <a:fld id="{9D175E70-A102-4B06-B309-F80637877CEE}" type="slidenum">
              <a:rPr lang="fr-FR" smtClean="0"/>
              <a:t>‹N°›</a:t>
            </a:fld>
            <a:endParaRPr lang="fr-FR"/>
          </a:p>
        </p:txBody>
      </p:sp>
    </p:spTree>
    <p:extLst>
      <p:ext uri="{BB962C8B-B14F-4D97-AF65-F5344CB8AC3E}">
        <p14:creationId xmlns:p14="http://schemas.microsoft.com/office/powerpoint/2010/main" val="33740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CD59D6E-4ECB-4AD1-8AAC-0ABD224A1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1C4184E-3B32-4EC1-8E26-6F17B6C5D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1CABF7-12C3-43DB-BC6F-621DA57AE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873F3-5E1E-4C4E-8962-EF45F551F7B2}" type="datetimeFigureOut">
              <a:rPr lang="fr-FR" smtClean="0"/>
              <a:t>20/09/2022</a:t>
            </a:fld>
            <a:endParaRPr lang="fr-FR"/>
          </a:p>
        </p:txBody>
      </p:sp>
      <p:sp>
        <p:nvSpPr>
          <p:cNvPr id="5" name="Espace réservé du pied de page 4">
            <a:extLst>
              <a:ext uri="{FF2B5EF4-FFF2-40B4-BE49-F238E27FC236}">
                <a16:creationId xmlns:a16="http://schemas.microsoft.com/office/drawing/2014/main" id="{F9300262-01BA-4C75-8FE6-21904F8B1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9B8C976-4C81-43E8-9CBE-9AA616167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75E70-A102-4B06-B309-F80637877CEE}" type="slidenum">
              <a:rPr lang="fr-FR" smtClean="0"/>
              <a:t>‹N°›</a:t>
            </a:fld>
            <a:endParaRPr lang="fr-FR"/>
          </a:p>
        </p:txBody>
      </p:sp>
    </p:spTree>
    <p:extLst>
      <p:ext uri="{BB962C8B-B14F-4D97-AF65-F5344CB8AC3E}">
        <p14:creationId xmlns:p14="http://schemas.microsoft.com/office/powerpoint/2010/main" val="401427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salamandre.org/une-activite/construisez-un-nichoir-a-chauves-sour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videos/search?q=C%27est+Pas+Sorcier+Les+Chauves-Souris&amp;&amp;view=detail&amp;mid=7BA932DBEEA29FEB890C7BA932DBEEA29FEB890C&amp;&amp;FORM=VRDGAR&amp;ru=%2Fvideos%2Fsearch%3Fq%3DC%2527est%2BPas%2BSorcier%2BLes%2BChauves-Souris%26FORM%3DRESTAB"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lan-actions-chiropteres.fr/sites/default/files/fichiers/arbre_de_decision_chauve-souri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lan-actions-chiropteres.fr/actualites-agenda/les-premieres-rencontres-chauves-souris-en-ile-de-franc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H9DiNYdGRcw" TargetMode="External"/><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youtube.com/watch?v=Az645jMD4Zs"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20" name="Picture 4" descr="Afficher l’image source">
            <a:extLst>
              <a:ext uri="{FF2B5EF4-FFF2-40B4-BE49-F238E27FC236}">
                <a16:creationId xmlns:a16="http://schemas.microsoft.com/office/drawing/2014/main" id="{3314DA19-84EB-416F-B5DD-AF6A5ABBD2F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1293AC2-8A07-49FE-85D7-D0AFE0EB98A5}"/>
              </a:ext>
            </a:extLst>
          </p:cNvPr>
          <p:cNvSpPr>
            <a:spLocks noGrp="1"/>
          </p:cNvSpPr>
          <p:nvPr>
            <p:ph type="title"/>
          </p:nvPr>
        </p:nvSpPr>
        <p:spPr>
          <a:xfrm>
            <a:off x="438522" y="1396598"/>
            <a:ext cx="4624342"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Budget participatif 2022</a:t>
            </a:r>
          </a:p>
        </p:txBody>
      </p:sp>
      <p:sp>
        <p:nvSpPr>
          <p:cNvPr id="2071" name="Oval 207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3" name="Freeform: Shape 2075">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 name="Oval 2077">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8" name="Picture 10" descr="Afficher l’image source">
            <a:extLst>
              <a:ext uri="{FF2B5EF4-FFF2-40B4-BE49-F238E27FC236}">
                <a16:creationId xmlns:a16="http://schemas.microsoft.com/office/drawing/2014/main" id="{DAFC3CDF-AE25-4258-9B42-B0A12DAF5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44" r="16754" b="-2"/>
          <a:stretch/>
        </p:blipFill>
        <p:spPr bwMode="auto">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77DC009-91C0-46E5-8123-EF29E256F910}"/>
              </a:ext>
            </a:extLst>
          </p:cNvPr>
          <p:cNvPicPr>
            <a:picLocks noChangeAspect="1"/>
          </p:cNvPicPr>
          <p:nvPr/>
        </p:nvPicPr>
        <p:blipFill rotWithShape="1">
          <a:blip r:embed="rId4"/>
          <a:srcRect l="19126" t="-2204" r="19738" b="-18332"/>
          <a:stretch/>
        </p:blipFill>
        <p:spPr>
          <a:xfrm>
            <a:off x="8253964" y="28774"/>
            <a:ext cx="3799003" cy="3070990"/>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080" name="Freeform: Shape 207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73F85C1B-F578-4E93-8772-1A3160590064}"/>
              </a:ext>
            </a:extLst>
          </p:cNvPr>
          <p:cNvPicPr>
            <a:picLocks noChangeAspect="1"/>
          </p:cNvPicPr>
          <p:nvPr/>
        </p:nvPicPr>
        <p:blipFill>
          <a:blip r:embed="rId5"/>
          <a:stretch>
            <a:fillRect/>
          </a:stretch>
        </p:blipFill>
        <p:spPr>
          <a:xfrm>
            <a:off x="139033" y="133097"/>
            <a:ext cx="1314633" cy="876422"/>
          </a:xfrm>
          <a:prstGeom prst="rect">
            <a:avLst/>
          </a:prstGeom>
        </p:spPr>
      </p:pic>
      <p:pic>
        <p:nvPicPr>
          <p:cNvPr id="2062" name="Picture 14" descr="Afficher l’image source">
            <a:extLst>
              <a:ext uri="{FF2B5EF4-FFF2-40B4-BE49-F238E27FC236}">
                <a16:creationId xmlns:a16="http://schemas.microsoft.com/office/drawing/2014/main" id="{8B65F146-741E-4E61-9E48-A9B425EC14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2"/>
          <a:stretch/>
        </p:blipFill>
        <p:spPr bwMode="auto">
          <a:xfrm>
            <a:off x="6034319" y="2791295"/>
            <a:ext cx="2351065" cy="2351065"/>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pic>
        <p:nvPicPr>
          <p:cNvPr id="23" name="Image 22">
            <a:extLst>
              <a:ext uri="{FF2B5EF4-FFF2-40B4-BE49-F238E27FC236}">
                <a16:creationId xmlns:a16="http://schemas.microsoft.com/office/drawing/2014/main" id="{B4967BF3-BFFD-4426-94BC-F7786A8FC872}"/>
              </a:ext>
            </a:extLst>
          </p:cNvPr>
          <p:cNvPicPr>
            <a:picLocks noChangeAspect="1"/>
          </p:cNvPicPr>
          <p:nvPr/>
        </p:nvPicPr>
        <p:blipFill>
          <a:blip r:embed="rId7"/>
          <a:stretch>
            <a:fillRect/>
          </a:stretch>
        </p:blipFill>
        <p:spPr>
          <a:xfrm>
            <a:off x="9491540" y="2722161"/>
            <a:ext cx="1948914" cy="200261"/>
          </a:xfrm>
          <a:prstGeom prst="rect">
            <a:avLst/>
          </a:prstGeom>
        </p:spPr>
      </p:pic>
      <p:pic>
        <p:nvPicPr>
          <p:cNvPr id="18" name="Image 17">
            <a:extLst>
              <a:ext uri="{FF2B5EF4-FFF2-40B4-BE49-F238E27FC236}">
                <a16:creationId xmlns:a16="http://schemas.microsoft.com/office/drawing/2014/main" id="{54D16B00-E0BC-482A-B12B-CDAD452832FD}"/>
              </a:ext>
            </a:extLst>
          </p:cNvPr>
          <p:cNvPicPr>
            <a:picLocks noChangeAspect="1"/>
          </p:cNvPicPr>
          <p:nvPr/>
        </p:nvPicPr>
        <p:blipFill>
          <a:blip r:embed="rId8"/>
          <a:stretch>
            <a:fillRect/>
          </a:stretch>
        </p:blipFill>
        <p:spPr>
          <a:xfrm>
            <a:off x="1480974" y="131807"/>
            <a:ext cx="898331" cy="876422"/>
          </a:xfrm>
          <a:prstGeom prst="rect">
            <a:avLst/>
          </a:prstGeom>
        </p:spPr>
      </p:pic>
      <p:sp>
        <p:nvSpPr>
          <p:cNvPr id="16" name="Titre 1">
            <a:extLst>
              <a:ext uri="{FF2B5EF4-FFF2-40B4-BE49-F238E27FC236}">
                <a16:creationId xmlns:a16="http://schemas.microsoft.com/office/drawing/2014/main" id="{2673962C-3964-4111-A14A-B851B17DF57D}"/>
              </a:ext>
            </a:extLst>
          </p:cNvPr>
          <p:cNvSpPr txBox="1">
            <a:spLocks/>
          </p:cNvSpPr>
          <p:nvPr/>
        </p:nvSpPr>
        <p:spPr>
          <a:xfrm>
            <a:off x="2268515" y="-55690"/>
            <a:ext cx="1793698" cy="578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t>Appel à projet</a:t>
            </a:r>
          </a:p>
        </p:txBody>
      </p:sp>
      <p:sp>
        <p:nvSpPr>
          <p:cNvPr id="17" name="Titre 1">
            <a:extLst>
              <a:ext uri="{FF2B5EF4-FFF2-40B4-BE49-F238E27FC236}">
                <a16:creationId xmlns:a16="http://schemas.microsoft.com/office/drawing/2014/main" id="{58D78CEC-F0AC-40A8-8B34-DB29486874C1}"/>
              </a:ext>
            </a:extLst>
          </p:cNvPr>
          <p:cNvSpPr txBox="1">
            <a:spLocks/>
          </p:cNvSpPr>
          <p:nvPr/>
        </p:nvSpPr>
        <p:spPr>
          <a:xfrm>
            <a:off x="32387" y="3509951"/>
            <a:ext cx="5597569" cy="173724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LA CHAUVE-SOURIS DANS LA LUTTE CONTRE LES MOUSTIQUES</a:t>
            </a:r>
          </a:p>
        </p:txBody>
      </p:sp>
      <p:pic>
        <p:nvPicPr>
          <p:cNvPr id="6" name="Image 5">
            <a:extLst>
              <a:ext uri="{FF2B5EF4-FFF2-40B4-BE49-F238E27FC236}">
                <a16:creationId xmlns:a16="http://schemas.microsoft.com/office/drawing/2014/main" id="{53F88930-D527-4C63-BBB0-DB53237DD45C}"/>
              </a:ext>
            </a:extLst>
          </p:cNvPr>
          <p:cNvPicPr>
            <a:picLocks noChangeAspect="1"/>
          </p:cNvPicPr>
          <p:nvPr/>
        </p:nvPicPr>
        <p:blipFill>
          <a:blip r:embed="rId9"/>
          <a:stretch>
            <a:fillRect/>
          </a:stretch>
        </p:blipFill>
        <p:spPr>
          <a:xfrm>
            <a:off x="5515495" y="233412"/>
            <a:ext cx="2056501" cy="1927673"/>
          </a:xfrm>
          <a:prstGeom prst="ellipse">
            <a:avLst/>
          </a:prstGeom>
          <a:ln>
            <a:noFill/>
          </a:ln>
          <a:effectLst>
            <a:softEdge rad="112500"/>
          </a:effectLst>
        </p:spPr>
      </p:pic>
      <p:pic>
        <p:nvPicPr>
          <p:cNvPr id="9" name="Image 8">
            <a:extLst>
              <a:ext uri="{FF2B5EF4-FFF2-40B4-BE49-F238E27FC236}">
                <a16:creationId xmlns:a16="http://schemas.microsoft.com/office/drawing/2014/main" id="{BBAA6B86-1909-4E5D-B2D6-FF44170B0734}"/>
              </a:ext>
            </a:extLst>
          </p:cNvPr>
          <p:cNvPicPr>
            <a:picLocks noChangeAspect="1"/>
          </p:cNvPicPr>
          <p:nvPr/>
        </p:nvPicPr>
        <p:blipFill>
          <a:blip r:embed="rId10"/>
          <a:stretch>
            <a:fillRect/>
          </a:stretch>
        </p:blipFill>
        <p:spPr>
          <a:xfrm>
            <a:off x="9292885" y="4093761"/>
            <a:ext cx="2860870" cy="3038899"/>
          </a:xfrm>
          <a:prstGeom prst="ellipse">
            <a:avLst/>
          </a:prstGeom>
          <a:ln>
            <a:noFill/>
          </a:ln>
          <a:effectLst>
            <a:softEdge rad="112500"/>
          </a:effectLst>
        </p:spPr>
      </p:pic>
      <p:pic>
        <p:nvPicPr>
          <p:cNvPr id="26" name="Image 25">
            <a:extLst>
              <a:ext uri="{FF2B5EF4-FFF2-40B4-BE49-F238E27FC236}">
                <a16:creationId xmlns:a16="http://schemas.microsoft.com/office/drawing/2014/main" id="{29558EC1-2D9E-4393-9C8D-807DA28ABDAF}"/>
              </a:ext>
            </a:extLst>
          </p:cNvPr>
          <p:cNvPicPr>
            <a:picLocks noChangeAspect="1"/>
          </p:cNvPicPr>
          <p:nvPr/>
        </p:nvPicPr>
        <p:blipFill>
          <a:blip r:embed="rId7"/>
          <a:stretch>
            <a:fillRect/>
          </a:stretch>
        </p:blipFill>
        <p:spPr>
          <a:xfrm>
            <a:off x="9899458" y="3012031"/>
            <a:ext cx="1235295" cy="177342"/>
          </a:xfrm>
          <a:prstGeom prst="rect">
            <a:avLst/>
          </a:prstGeom>
        </p:spPr>
      </p:pic>
      <p:cxnSp>
        <p:nvCxnSpPr>
          <p:cNvPr id="19" name="Connecteur droit 18">
            <a:extLst>
              <a:ext uri="{FF2B5EF4-FFF2-40B4-BE49-F238E27FC236}">
                <a16:creationId xmlns:a16="http://schemas.microsoft.com/office/drawing/2014/main" id="{F1616B3A-ABBD-45BE-BBDA-17C63BA5093C}"/>
              </a:ext>
            </a:extLst>
          </p:cNvPr>
          <p:cNvCxnSpPr>
            <a:cxnSpLocks/>
          </p:cNvCxnSpPr>
          <p:nvPr/>
        </p:nvCxnSpPr>
        <p:spPr>
          <a:xfrm>
            <a:off x="0" y="6519884"/>
            <a:ext cx="55154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re 1">
            <a:extLst>
              <a:ext uri="{FF2B5EF4-FFF2-40B4-BE49-F238E27FC236}">
                <a16:creationId xmlns:a16="http://schemas.microsoft.com/office/drawing/2014/main" id="{E159A67C-5315-4DF1-9677-923C5FE35BA4}"/>
              </a:ext>
            </a:extLst>
          </p:cNvPr>
          <p:cNvSpPr txBox="1">
            <a:spLocks/>
          </p:cNvSpPr>
          <p:nvPr/>
        </p:nvSpPr>
        <p:spPr>
          <a:xfrm>
            <a:off x="-34573" y="6397639"/>
            <a:ext cx="2413878" cy="578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t>24 septembre 2022</a:t>
            </a:r>
          </a:p>
        </p:txBody>
      </p:sp>
    </p:spTree>
    <p:extLst>
      <p:ext uri="{BB962C8B-B14F-4D97-AF65-F5344CB8AC3E}">
        <p14:creationId xmlns:p14="http://schemas.microsoft.com/office/powerpoint/2010/main" val="39307765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4" name="Picture 4" descr="Afficher l’image source">
            <a:extLst>
              <a:ext uri="{FF2B5EF4-FFF2-40B4-BE49-F238E27FC236}">
                <a16:creationId xmlns:a16="http://schemas.microsoft.com/office/drawing/2014/main" id="{4A2386CF-6519-4B48-B338-A8575B8684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C5604F2-6141-4EF8-AA11-5CA53A2B1BF0}"/>
              </a:ext>
            </a:extLst>
          </p:cNvPr>
          <p:cNvSpPr>
            <a:spLocks noGrp="1"/>
          </p:cNvSpPr>
          <p:nvPr>
            <p:ph type="title"/>
          </p:nvPr>
        </p:nvSpPr>
        <p:spPr>
          <a:xfrm>
            <a:off x="623595" y="169182"/>
            <a:ext cx="10798277" cy="1325563"/>
          </a:xfrm>
        </p:spPr>
        <p:txBody>
          <a:bodyPr>
            <a:normAutofit/>
          </a:bodyPr>
          <a:lstStyle/>
          <a:p>
            <a:r>
              <a:rPr lang="fr-FR" sz="3200" u="sng" dirty="0">
                <a:solidFill>
                  <a:schemeClr val="bg1"/>
                </a:solidFill>
              </a:rPr>
              <a:t>Quelques connaissances sur les chauves souris</a:t>
            </a:r>
            <a:br>
              <a:rPr lang="fr-FR" sz="3200" u="sng" dirty="0">
                <a:solidFill>
                  <a:schemeClr val="bg1"/>
                </a:solidFill>
              </a:rPr>
            </a:br>
            <a:endParaRPr lang="fr-FR" sz="3200" u="sng" dirty="0">
              <a:solidFill>
                <a:schemeClr val="bg1"/>
              </a:solidFill>
            </a:endParaRPr>
          </a:p>
        </p:txBody>
      </p:sp>
      <p:sp>
        <p:nvSpPr>
          <p:cNvPr id="3" name="Espace réservé du contenu 2">
            <a:extLst>
              <a:ext uri="{FF2B5EF4-FFF2-40B4-BE49-F238E27FC236}">
                <a16:creationId xmlns:a16="http://schemas.microsoft.com/office/drawing/2014/main" id="{B4A62634-7A6C-47A9-A16E-F85878487447}"/>
              </a:ext>
            </a:extLst>
          </p:cNvPr>
          <p:cNvSpPr>
            <a:spLocks noGrp="1"/>
          </p:cNvSpPr>
          <p:nvPr>
            <p:ph idx="1"/>
          </p:nvPr>
        </p:nvSpPr>
        <p:spPr>
          <a:xfrm>
            <a:off x="367004" y="1306289"/>
            <a:ext cx="11457992" cy="5280524"/>
          </a:xfrm>
        </p:spPr>
        <p:txBody>
          <a:bodyPr>
            <a:normAutofit lnSpcReduction="10000"/>
          </a:bodyPr>
          <a:lstStyle/>
          <a:p>
            <a:r>
              <a:rPr lang="fr-FR" sz="1700" dirty="0">
                <a:solidFill>
                  <a:schemeClr val="bg1"/>
                </a:solidFill>
              </a:rPr>
              <a:t>Famille des Chiroptères</a:t>
            </a:r>
          </a:p>
          <a:p>
            <a:endParaRPr lang="fr-FR" sz="1700" dirty="0">
              <a:solidFill>
                <a:schemeClr val="bg1"/>
              </a:solidFill>
            </a:endParaRPr>
          </a:p>
          <a:p>
            <a:r>
              <a:rPr lang="fr-FR" sz="1700" dirty="0">
                <a:solidFill>
                  <a:schemeClr val="bg1"/>
                </a:solidFill>
              </a:rPr>
              <a:t>Etymologie : Chiroptère signifie littéralement « mains ailées ». Le terme chiroptère dérive du grec ancien. Il est composé de chiro et de ptère, empruntés respectivement aux noms grecs : </a:t>
            </a:r>
            <a:r>
              <a:rPr lang="fr-FR" sz="1700" dirty="0" err="1">
                <a:solidFill>
                  <a:schemeClr val="bg1"/>
                </a:solidFill>
              </a:rPr>
              <a:t>kheir</a:t>
            </a:r>
            <a:r>
              <a:rPr lang="fr-FR" sz="1700" dirty="0">
                <a:solidFill>
                  <a:schemeClr val="bg1"/>
                </a:solidFill>
              </a:rPr>
              <a:t> « la main », et </a:t>
            </a:r>
            <a:r>
              <a:rPr lang="fr-FR" sz="1700" dirty="0" err="1">
                <a:solidFill>
                  <a:schemeClr val="bg1"/>
                </a:solidFill>
              </a:rPr>
              <a:t>ptéron</a:t>
            </a:r>
            <a:r>
              <a:rPr lang="fr-FR" sz="1700" dirty="0">
                <a:solidFill>
                  <a:schemeClr val="bg1"/>
                </a:solidFill>
              </a:rPr>
              <a:t> « l'aile », mais ordinairement pluriel </a:t>
            </a:r>
            <a:r>
              <a:rPr lang="fr-FR" sz="1700" dirty="0" err="1">
                <a:solidFill>
                  <a:schemeClr val="bg1"/>
                </a:solidFill>
              </a:rPr>
              <a:t>ptéra</a:t>
            </a:r>
            <a:r>
              <a:rPr lang="fr-FR" sz="1700" dirty="0">
                <a:solidFill>
                  <a:schemeClr val="bg1"/>
                </a:solidFill>
              </a:rPr>
              <a:t> → « les ailes », car le singulier désigne plutôt « la plume »). Ceci nous donne, étymologiquement, le substantif composé </a:t>
            </a:r>
            <a:r>
              <a:rPr lang="fr-FR" sz="1700" dirty="0" err="1">
                <a:solidFill>
                  <a:schemeClr val="bg1"/>
                </a:solidFill>
              </a:rPr>
              <a:t>kheiroptera</a:t>
            </a:r>
            <a:r>
              <a:rPr lang="fr-FR" sz="1700" dirty="0">
                <a:solidFill>
                  <a:schemeClr val="bg1"/>
                </a:solidFill>
              </a:rPr>
              <a:t>. </a:t>
            </a:r>
          </a:p>
          <a:p>
            <a:endParaRPr lang="fr-FR" sz="1700" dirty="0">
              <a:solidFill>
                <a:schemeClr val="bg1"/>
              </a:solidFill>
            </a:endParaRPr>
          </a:p>
          <a:p>
            <a:r>
              <a:rPr lang="fr-FR" sz="1700" dirty="0">
                <a:solidFill>
                  <a:schemeClr val="bg1"/>
                </a:solidFill>
              </a:rPr>
              <a:t>Les Chiroptères (</a:t>
            </a:r>
            <a:r>
              <a:rPr lang="fr-FR" sz="1700" dirty="0" err="1">
                <a:solidFill>
                  <a:schemeClr val="bg1"/>
                </a:solidFill>
              </a:rPr>
              <a:t>Chiroptera</a:t>
            </a:r>
            <a:r>
              <a:rPr lang="fr-FR" sz="1700" dirty="0">
                <a:solidFill>
                  <a:schemeClr val="bg1"/>
                </a:solidFill>
              </a:rPr>
              <a:t>), appelés couramment chauves-souris sont un ordre de mammifères placentaires comptant près de 1 400 espèces, soit un cinquième de près de 6 500 espèces de mammifères connues.</a:t>
            </a:r>
          </a:p>
          <a:p>
            <a:endParaRPr lang="fr-FR" sz="1700" dirty="0">
              <a:solidFill>
                <a:schemeClr val="bg1"/>
              </a:solidFill>
            </a:endParaRPr>
          </a:p>
          <a:p>
            <a:r>
              <a:rPr lang="fr-FR" sz="1700" dirty="0">
                <a:solidFill>
                  <a:schemeClr val="bg1"/>
                </a:solidFill>
              </a:rPr>
              <a:t>C'est le groupe de mammifères le plus important après celui des rongeurs. Ces animaux nocturnes volants sont souvent capables d'écholocation (capacité surtout développée chez les microchiroptères insectivores ; essentiellement actifs la nuit, ils se dirigent dans l'obscurité en émettant des ultrasons dont ils captent la réflexion, écholocalisant ainsi leurs proies et les obstacles. Les mégachiroptères, quant à eux, se fient plus à leur vue et à leur odorat).</a:t>
            </a:r>
          </a:p>
          <a:p>
            <a:endParaRPr lang="fr-FR" sz="1700" dirty="0">
              <a:solidFill>
                <a:schemeClr val="bg1"/>
              </a:solidFill>
            </a:endParaRPr>
          </a:p>
          <a:p>
            <a:r>
              <a:rPr lang="fr-FR" sz="1700" dirty="0">
                <a:solidFill>
                  <a:schemeClr val="bg1"/>
                </a:solidFill>
              </a:rPr>
              <a:t>En Europe, on ne recense que 38 espèces de microchiroptères, essentiellement insectivores appartenant à quatre familles : 1 Molossidé, 5 Rhinolophes, 31 Vespertilionidaes et 1 Miniopteridae. 33 de ces espèces sont encore présentes en France métropolitaine, mais souvent de manière isolée et en petites populations. Elles bénéficient toutes d’une protection nationale.</a:t>
            </a:r>
          </a:p>
        </p:txBody>
      </p:sp>
      <p:pic>
        <p:nvPicPr>
          <p:cNvPr id="6" name="Image 5">
            <a:extLst>
              <a:ext uri="{FF2B5EF4-FFF2-40B4-BE49-F238E27FC236}">
                <a16:creationId xmlns:a16="http://schemas.microsoft.com/office/drawing/2014/main" id="{5BA59D18-56AA-419B-A819-8C9C8CEA691F}"/>
              </a:ext>
            </a:extLst>
          </p:cNvPr>
          <p:cNvPicPr>
            <a:picLocks noChangeAspect="1"/>
          </p:cNvPicPr>
          <p:nvPr/>
        </p:nvPicPr>
        <p:blipFill>
          <a:blip r:embed="rId3"/>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9964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6" name="Picture 4" descr="Afficher l’image source">
            <a:extLst>
              <a:ext uri="{FF2B5EF4-FFF2-40B4-BE49-F238E27FC236}">
                <a16:creationId xmlns:a16="http://schemas.microsoft.com/office/drawing/2014/main" id="{C7EC17D3-112D-4E86-9B26-B80848EEC18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8FC98EDC-2A89-4DFC-937D-57A6A88BB95B}"/>
              </a:ext>
            </a:extLst>
          </p:cNvPr>
          <p:cNvPicPr>
            <a:picLocks noChangeAspect="1"/>
          </p:cNvPicPr>
          <p:nvPr/>
        </p:nvPicPr>
        <p:blipFill rotWithShape="1">
          <a:blip r:embed="rId3"/>
          <a:srcRect t="15139"/>
          <a:stretch/>
        </p:blipFill>
        <p:spPr>
          <a:xfrm>
            <a:off x="2643179" y="760967"/>
            <a:ext cx="7421927" cy="5336065"/>
          </a:xfrm>
          <a:prstGeom prst="rect">
            <a:avLst/>
          </a:prstGeom>
        </p:spPr>
      </p:pic>
      <p:sp>
        <p:nvSpPr>
          <p:cNvPr id="7" name="ZoneTexte 6">
            <a:extLst>
              <a:ext uri="{FF2B5EF4-FFF2-40B4-BE49-F238E27FC236}">
                <a16:creationId xmlns:a16="http://schemas.microsoft.com/office/drawing/2014/main" id="{EEFBAD00-44A8-4BFB-B71F-631DE16E1127}"/>
              </a:ext>
            </a:extLst>
          </p:cNvPr>
          <p:cNvSpPr txBox="1"/>
          <p:nvPr/>
        </p:nvSpPr>
        <p:spPr>
          <a:xfrm>
            <a:off x="2643178" y="6308209"/>
            <a:ext cx="9421295" cy="369332"/>
          </a:xfrm>
          <a:prstGeom prst="rect">
            <a:avLst/>
          </a:prstGeom>
          <a:noFill/>
        </p:spPr>
        <p:txBody>
          <a:bodyPr wrap="square">
            <a:spAutoFit/>
          </a:bodyPr>
          <a:lstStyle/>
          <a:p>
            <a:r>
              <a:rPr lang="fr-FR" dirty="0">
                <a:solidFill>
                  <a:schemeClr val="bg1"/>
                </a:solidFill>
                <a:hlinkClick r:id="rId4">
                  <a:extLst>
                    <a:ext uri="{A12FA001-AC4F-418D-AE19-62706E023703}">
                      <ahyp:hlinkClr xmlns:ahyp="http://schemas.microsoft.com/office/drawing/2018/hyperlinkcolor" val="tx"/>
                    </a:ext>
                  </a:extLst>
                </a:hlinkClick>
              </a:rPr>
              <a:t>https://www.salamandre.org/une-activite/construisez-un-nichoir-a-chauves-souris/</a:t>
            </a:r>
            <a:endParaRPr lang="fr-FR" dirty="0">
              <a:solidFill>
                <a:schemeClr val="bg1"/>
              </a:solidFill>
            </a:endParaRPr>
          </a:p>
        </p:txBody>
      </p:sp>
      <p:sp>
        <p:nvSpPr>
          <p:cNvPr id="8" name="Titre 1">
            <a:extLst>
              <a:ext uri="{FF2B5EF4-FFF2-40B4-BE49-F238E27FC236}">
                <a16:creationId xmlns:a16="http://schemas.microsoft.com/office/drawing/2014/main" id="{B805ABD9-EA2D-44C4-95B3-632F82086FBE}"/>
              </a:ext>
            </a:extLst>
          </p:cNvPr>
          <p:cNvSpPr>
            <a:spLocks noGrp="1"/>
          </p:cNvSpPr>
          <p:nvPr>
            <p:ph type="title"/>
          </p:nvPr>
        </p:nvSpPr>
        <p:spPr>
          <a:xfrm>
            <a:off x="110583" y="-156651"/>
            <a:ext cx="11748625" cy="1325563"/>
          </a:xfrm>
        </p:spPr>
        <p:txBody>
          <a:bodyPr>
            <a:normAutofit/>
          </a:bodyPr>
          <a:lstStyle/>
          <a:p>
            <a:r>
              <a:rPr lang="fr-FR" sz="3200" u="sng" dirty="0">
                <a:solidFill>
                  <a:schemeClr val="bg1"/>
                </a:solidFill>
                <a:latin typeface="Canela-Medium"/>
              </a:rPr>
              <a:t>Trois espèces de chauve-souris régulièrement aperçues </a:t>
            </a:r>
            <a:br>
              <a:rPr lang="fr-FR" sz="3200" u="sng" dirty="0">
                <a:solidFill>
                  <a:schemeClr val="bg1"/>
                </a:solidFill>
                <a:latin typeface="Canela-Medium"/>
              </a:rPr>
            </a:br>
            <a:r>
              <a:rPr lang="fr-FR" sz="3200" u="sng" dirty="0">
                <a:solidFill>
                  <a:schemeClr val="bg1"/>
                </a:solidFill>
                <a:latin typeface="Canela-Medium"/>
              </a:rPr>
              <a:t>dans les abris</a:t>
            </a:r>
            <a:endParaRPr lang="fr-FR" sz="3200" u="sng" dirty="0">
              <a:solidFill>
                <a:schemeClr val="bg1"/>
              </a:solidFill>
            </a:endParaRPr>
          </a:p>
        </p:txBody>
      </p:sp>
      <p:pic>
        <p:nvPicPr>
          <p:cNvPr id="9" name="Image 8">
            <a:extLst>
              <a:ext uri="{FF2B5EF4-FFF2-40B4-BE49-F238E27FC236}">
                <a16:creationId xmlns:a16="http://schemas.microsoft.com/office/drawing/2014/main" id="{97C3E02F-66E3-48E0-9497-5E2F5C5344A8}"/>
              </a:ext>
            </a:extLst>
          </p:cNvPr>
          <p:cNvPicPr>
            <a:picLocks noChangeAspect="1"/>
          </p:cNvPicPr>
          <p:nvPr/>
        </p:nvPicPr>
        <p:blipFill>
          <a:blip r:embed="rId5"/>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9258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4" name="Picture 4" descr="Afficher l’image source">
            <a:extLst>
              <a:ext uri="{FF2B5EF4-FFF2-40B4-BE49-F238E27FC236}">
                <a16:creationId xmlns:a16="http://schemas.microsoft.com/office/drawing/2014/main" id="{959C4F41-EDD1-48CC-97D0-B8363EF1F47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6895C0C-0208-4D85-9577-A49E6B5C201F}"/>
              </a:ext>
            </a:extLst>
          </p:cNvPr>
          <p:cNvSpPr>
            <a:spLocks noGrp="1"/>
          </p:cNvSpPr>
          <p:nvPr>
            <p:ph idx="1"/>
          </p:nvPr>
        </p:nvSpPr>
        <p:spPr>
          <a:xfrm>
            <a:off x="772886" y="1380930"/>
            <a:ext cx="10515600" cy="5018638"/>
          </a:xfrm>
        </p:spPr>
        <p:txBody>
          <a:bodyPr>
            <a:noAutofit/>
          </a:bodyPr>
          <a:lstStyle/>
          <a:p>
            <a:pPr marL="0" indent="0">
              <a:buNone/>
            </a:pPr>
            <a:r>
              <a:rPr lang="fr-FR" sz="1700" b="0" i="0" dirty="0">
                <a:solidFill>
                  <a:schemeClr val="bg1"/>
                </a:solidFill>
                <a:effectLst/>
              </a:rPr>
              <a:t>Vous l’avez peut-être constaté depuis </a:t>
            </a:r>
            <a:r>
              <a:rPr lang="fr-FR" sz="1700" b="0" i="0">
                <a:solidFill>
                  <a:schemeClr val="bg1"/>
                </a:solidFill>
                <a:effectLst/>
              </a:rPr>
              <a:t>plusieurs années, </a:t>
            </a:r>
            <a:r>
              <a:rPr lang="fr-FR" sz="1700" b="0" i="0" dirty="0">
                <a:solidFill>
                  <a:schemeClr val="bg1"/>
                </a:solidFill>
                <a:effectLst/>
              </a:rPr>
              <a:t>le moustique tigre apprécie de plus en plus notre commune et la chair de ses habitants.</a:t>
            </a:r>
            <a:br>
              <a:rPr lang="fr-FR" sz="1700" dirty="0">
                <a:solidFill>
                  <a:schemeClr val="bg1"/>
                </a:solidFill>
              </a:rPr>
            </a:br>
            <a:r>
              <a:rPr lang="fr-FR" sz="1700" b="0" i="0" dirty="0">
                <a:solidFill>
                  <a:schemeClr val="bg1"/>
                </a:solidFill>
                <a:effectLst/>
              </a:rPr>
              <a:t>Cette espèce d’origine d’Asie du Sud-Est est reconnue pour être des plus invasives.</a:t>
            </a:r>
            <a:br>
              <a:rPr lang="fr-FR" sz="1700" dirty="0">
                <a:solidFill>
                  <a:schemeClr val="bg1"/>
                </a:solidFill>
              </a:rPr>
            </a:br>
            <a:br>
              <a:rPr lang="fr-FR" sz="1700" dirty="0">
                <a:solidFill>
                  <a:schemeClr val="bg1"/>
                </a:solidFill>
              </a:rPr>
            </a:br>
            <a:r>
              <a:rPr lang="fr-FR" sz="1700" b="0" i="0" dirty="0">
                <a:solidFill>
                  <a:schemeClr val="bg1"/>
                </a:solidFill>
                <a:effectLst/>
              </a:rPr>
              <a:t>Afin de lutter efficacement contre le moustique, l’idée qui vous est soumise consiste à utiliser la gourmandise de nos amies les chauves-souris et leur rôle de prédateur naturel pour faire face à cette famille d’insectes.</a:t>
            </a:r>
            <a:br>
              <a:rPr lang="fr-FR" sz="1700" dirty="0">
                <a:solidFill>
                  <a:schemeClr val="bg1"/>
                </a:solidFill>
              </a:rPr>
            </a:br>
            <a:br>
              <a:rPr lang="fr-FR" sz="1700" dirty="0">
                <a:solidFill>
                  <a:schemeClr val="bg1"/>
                </a:solidFill>
              </a:rPr>
            </a:br>
            <a:r>
              <a:rPr lang="fr-FR" sz="1700" b="0" i="0" dirty="0">
                <a:solidFill>
                  <a:schemeClr val="bg1"/>
                </a:solidFill>
                <a:effectLst/>
              </a:rPr>
              <a:t>Sachant qu’une chauve-souris est capable d’ingérer quotidiennement l’équivalent d’un tiers de son poids en insecte (environ 3 000 moustiques), nous aurions à travers ce projet un triple intérêt, à la fois limiter le nombre de moustiques, limiter l’usage de produits insecticides et favoriser l’implantation d’une espèce en déclin sur notre territoire.</a:t>
            </a:r>
            <a:br>
              <a:rPr lang="fr-FR" sz="1700" dirty="0">
                <a:solidFill>
                  <a:schemeClr val="bg1"/>
                </a:solidFill>
              </a:rPr>
            </a:br>
            <a:br>
              <a:rPr lang="fr-FR" sz="1700" dirty="0">
                <a:solidFill>
                  <a:schemeClr val="bg1"/>
                </a:solidFill>
              </a:rPr>
            </a:br>
            <a:r>
              <a:rPr lang="fr-FR" sz="1700" b="0" i="0" dirty="0">
                <a:solidFill>
                  <a:schemeClr val="bg1"/>
                </a:solidFill>
                <a:effectLst/>
              </a:rPr>
              <a:t>Pour y parvenir, il faudrait acquérir un ensemble de refuges. Idéalement, nous pourrions aussi les construire à l’occasion d’ateliers pédagogiques. Cela pourrait être une animation communale qui réunirait les plus jeunes et les plus bricoleurs d’entre nous. Dès lors, il ne resterait plus qu’à les installer en façade de maisons ou sur les troncs d’arbres soigneusement choisis.</a:t>
            </a:r>
            <a:br>
              <a:rPr lang="fr-FR" sz="1700" dirty="0">
                <a:solidFill>
                  <a:schemeClr val="bg1"/>
                </a:solidFill>
              </a:rPr>
            </a:br>
            <a:br>
              <a:rPr lang="fr-FR" sz="1700" dirty="0">
                <a:solidFill>
                  <a:schemeClr val="bg1"/>
                </a:solidFill>
              </a:rPr>
            </a:br>
            <a:r>
              <a:rPr lang="fr-FR" sz="1700" b="0" i="0" u="sng" dirty="0">
                <a:solidFill>
                  <a:schemeClr val="bg1"/>
                </a:solidFill>
                <a:effectLst/>
              </a:rPr>
              <a:t>En référence sur ce projet</a:t>
            </a:r>
            <a:br>
              <a:rPr lang="fr-FR" sz="1700" dirty="0">
                <a:solidFill>
                  <a:schemeClr val="bg1"/>
                </a:solidFill>
              </a:rPr>
            </a:br>
            <a:r>
              <a:rPr lang="fr-FR" sz="1700" b="0" i="0" dirty="0">
                <a:solidFill>
                  <a:schemeClr val="bg1"/>
                </a:solidFill>
                <a:effectLst/>
              </a:rPr>
              <a:t>- La commune d’Antony a déjà réalisée ce même type de projet en 2019 (https://www.ville-antony.fr/bp2018-antony-bio-habitat-refuges-chauves-souris) ainsi que plusieurs communes de l’Essonne ces dernières années.</a:t>
            </a:r>
            <a:endParaRPr lang="fr-FR" sz="1700" dirty="0">
              <a:solidFill>
                <a:schemeClr val="bg1"/>
              </a:solidFill>
            </a:endParaRPr>
          </a:p>
        </p:txBody>
      </p:sp>
      <p:sp>
        <p:nvSpPr>
          <p:cNvPr id="6" name="Titre 1">
            <a:extLst>
              <a:ext uri="{FF2B5EF4-FFF2-40B4-BE49-F238E27FC236}">
                <a16:creationId xmlns:a16="http://schemas.microsoft.com/office/drawing/2014/main" id="{8616EB9A-51BE-41D1-ABD2-DA7246B1AFFD}"/>
              </a:ext>
            </a:extLst>
          </p:cNvPr>
          <p:cNvSpPr>
            <a:spLocks noGrp="1"/>
          </p:cNvSpPr>
          <p:nvPr>
            <p:ph type="title"/>
          </p:nvPr>
        </p:nvSpPr>
        <p:spPr>
          <a:xfrm>
            <a:off x="371669" y="177897"/>
            <a:ext cx="10515600" cy="1325563"/>
          </a:xfrm>
        </p:spPr>
        <p:txBody>
          <a:bodyPr vert="horz" lIns="91440" tIns="45720" rIns="91440" bIns="45720" rtlCol="0" anchor="ctr">
            <a:normAutofit/>
          </a:bodyPr>
          <a:lstStyle/>
          <a:p>
            <a:r>
              <a:rPr lang="fr-FR" sz="3200" dirty="0">
                <a:solidFill>
                  <a:schemeClr val="bg1"/>
                </a:solidFill>
              </a:rPr>
              <a:t>LA CHAUVE-SOURIS DANS LA LUTTE CONTRE LES MOUSTIQUES</a:t>
            </a:r>
            <a:br>
              <a:rPr lang="fr-FR" sz="3200" dirty="0">
                <a:solidFill>
                  <a:schemeClr val="bg1"/>
                </a:solidFill>
              </a:rPr>
            </a:br>
            <a:endParaRPr lang="fr-FR" sz="3200" dirty="0">
              <a:solidFill>
                <a:schemeClr val="bg1"/>
              </a:solidFill>
            </a:endParaRPr>
          </a:p>
        </p:txBody>
      </p:sp>
      <p:pic>
        <p:nvPicPr>
          <p:cNvPr id="7" name="Image 6">
            <a:extLst>
              <a:ext uri="{FF2B5EF4-FFF2-40B4-BE49-F238E27FC236}">
                <a16:creationId xmlns:a16="http://schemas.microsoft.com/office/drawing/2014/main" id="{862FBC61-B046-4BCF-A1C8-7EFF125C51B5}"/>
              </a:ext>
            </a:extLst>
          </p:cNvPr>
          <p:cNvPicPr>
            <a:picLocks noChangeAspect="1"/>
          </p:cNvPicPr>
          <p:nvPr/>
        </p:nvPicPr>
        <p:blipFill>
          <a:blip r:embed="rId3"/>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1199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4" name="Picture 4" descr="Afficher l’image source">
            <a:extLst>
              <a:ext uri="{FF2B5EF4-FFF2-40B4-BE49-F238E27FC236}">
                <a16:creationId xmlns:a16="http://schemas.microsoft.com/office/drawing/2014/main" id="{B950EE39-DAB4-4C11-A0F0-236223FBBD6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8565BF5-54D4-49AA-858E-7051812C2B9E}"/>
              </a:ext>
            </a:extLst>
          </p:cNvPr>
          <p:cNvSpPr>
            <a:spLocks noGrp="1"/>
          </p:cNvSpPr>
          <p:nvPr>
            <p:ph type="title"/>
          </p:nvPr>
        </p:nvSpPr>
        <p:spPr>
          <a:xfrm>
            <a:off x="426720" y="242193"/>
            <a:ext cx="10515600" cy="1325563"/>
          </a:xfrm>
        </p:spPr>
        <p:txBody>
          <a:bodyPr>
            <a:normAutofit/>
          </a:bodyPr>
          <a:lstStyle/>
          <a:p>
            <a:r>
              <a:rPr lang="fr-FR" sz="3200" dirty="0">
                <a:solidFill>
                  <a:schemeClr val="bg1"/>
                </a:solidFill>
              </a:rPr>
              <a:t>Le projet</a:t>
            </a:r>
            <a:br>
              <a:rPr lang="fr-FR" sz="3200" dirty="0">
                <a:solidFill>
                  <a:schemeClr val="bg1"/>
                </a:solidFill>
              </a:rPr>
            </a:br>
            <a:endParaRPr lang="fr-FR" sz="3200" dirty="0">
              <a:solidFill>
                <a:schemeClr val="bg1"/>
              </a:solidFill>
            </a:endParaRPr>
          </a:p>
        </p:txBody>
      </p:sp>
      <p:sp>
        <p:nvSpPr>
          <p:cNvPr id="3" name="Espace réservé du contenu 2">
            <a:extLst>
              <a:ext uri="{FF2B5EF4-FFF2-40B4-BE49-F238E27FC236}">
                <a16:creationId xmlns:a16="http://schemas.microsoft.com/office/drawing/2014/main" id="{2D4A612D-640C-4758-85EF-24A0B76B7E23}"/>
              </a:ext>
            </a:extLst>
          </p:cNvPr>
          <p:cNvSpPr>
            <a:spLocks noGrp="1"/>
          </p:cNvSpPr>
          <p:nvPr>
            <p:ph idx="1"/>
          </p:nvPr>
        </p:nvSpPr>
        <p:spPr>
          <a:xfrm>
            <a:off x="584718" y="1390265"/>
            <a:ext cx="11180562" cy="5119592"/>
          </a:xfrm>
        </p:spPr>
        <p:txBody>
          <a:bodyPr>
            <a:normAutofit fontScale="85000" lnSpcReduction="20000"/>
          </a:bodyPr>
          <a:lstStyle/>
          <a:p>
            <a:r>
              <a:rPr lang="fr-FR" sz="2400" dirty="0">
                <a:solidFill>
                  <a:schemeClr val="bg1"/>
                </a:solidFill>
              </a:rPr>
              <a:t>Enjeu : </a:t>
            </a:r>
          </a:p>
          <a:p>
            <a:pPr marL="457200" lvl="1" indent="0">
              <a:buNone/>
            </a:pPr>
            <a:r>
              <a:rPr lang="fr-FR" sz="2000" dirty="0">
                <a:solidFill>
                  <a:schemeClr val="bg1"/>
                </a:solidFill>
              </a:rPr>
              <a:t>Rendre nos soirées estivales plus agréables en évitant d’être la proie et le repas de quelques insectes affamés que sont les moustiques </a:t>
            </a:r>
          </a:p>
          <a:p>
            <a:pPr marL="457200" lvl="1" indent="0">
              <a:buNone/>
            </a:pPr>
            <a:endParaRPr lang="fr-FR" sz="1600" dirty="0">
              <a:solidFill>
                <a:schemeClr val="bg1"/>
              </a:solidFill>
            </a:endParaRPr>
          </a:p>
          <a:p>
            <a:r>
              <a:rPr lang="fr-FR" sz="2400" dirty="0">
                <a:solidFill>
                  <a:schemeClr val="bg1"/>
                </a:solidFill>
              </a:rPr>
              <a:t>Objectif : </a:t>
            </a:r>
          </a:p>
          <a:p>
            <a:pPr marL="457200" lvl="1" indent="0">
              <a:buNone/>
            </a:pPr>
            <a:r>
              <a:rPr lang="fr-FR" sz="2000" dirty="0">
                <a:solidFill>
                  <a:schemeClr val="bg1"/>
                </a:solidFill>
              </a:rPr>
              <a:t>Limiter la population des moustiques (et moustiques tigres tout particulièrement) sans recourir aux insecticides</a:t>
            </a:r>
          </a:p>
          <a:p>
            <a:pPr marL="457200" lvl="1" indent="0">
              <a:buNone/>
            </a:pPr>
            <a:endParaRPr lang="fr-FR" sz="1600" dirty="0">
              <a:solidFill>
                <a:schemeClr val="bg1"/>
              </a:solidFill>
            </a:endParaRPr>
          </a:p>
          <a:p>
            <a:r>
              <a:rPr lang="fr-FR" sz="2400" dirty="0">
                <a:solidFill>
                  <a:schemeClr val="bg1"/>
                </a:solidFill>
              </a:rPr>
              <a:t>Solution proposée</a:t>
            </a:r>
          </a:p>
          <a:p>
            <a:pPr lvl="1"/>
            <a:r>
              <a:rPr lang="fr-FR" sz="2000" dirty="0">
                <a:solidFill>
                  <a:schemeClr val="bg1"/>
                </a:solidFill>
              </a:rPr>
              <a:t>Favoriser l’installation d’un prédateur naturel au moustique comme la chauve-souris tout en participant à la protection d’une espèce de mammifères en déclin</a:t>
            </a:r>
          </a:p>
          <a:p>
            <a:pPr lvl="1"/>
            <a:endParaRPr lang="fr-FR" sz="1600" dirty="0">
              <a:solidFill>
                <a:schemeClr val="bg1"/>
              </a:solidFill>
            </a:endParaRPr>
          </a:p>
          <a:p>
            <a:r>
              <a:rPr lang="fr-FR" sz="2400" dirty="0">
                <a:solidFill>
                  <a:schemeClr val="bg1"/>
                </a:solidFill>
              </a:rPr>
              <a:t>Leviers</a:t>
            </a:r>
          </a:p>
          <a:p>
            <a:pPr lvl="1"/>
            <a:r>
              <a:rPr lang="fr-FR" sz="2000" dirty="0">
                <a:solidFill>
                  <a:schemeClr val="bg1"/>
                </a:solidFill>
              </a:rPr>
              <a:t>Relayer les informations et supports d’information auprès des habitants dans un objectif d’adhésion collective au projet</a:t>
            </a:r>
          </a:p>
          <a:p>
            <a:pPr lvl="1"/>
            <a:r>
              <a:rPr lang="fr-FR" sz="2000" dirty="0">
                <a:solidFill>
                  <a:schemeClr val="bg1"/>
                </a:solidFill>
              </a:rPr>
              <a:t>Organiser plusieurs ateliers participatifs autour du thème </a:t>
            </a:r>
            <a:r>
              <a:rPr lang="fr-FR" sz="2000" b="1" dirty="0">
                <a:solidFill>
                  <a:schemeClr val="bg1"/>
                </a:solidFill>
              </a:rPr>
              <a:t>« Tous aux abris »</a:t>
            </a:r>
            <a:r>
              <a:rPr lang="fr-FR" sz="2000" dirty="0">
                <a:solidFill>
                  <a:schemeClr val="bg1"/>
                </a:solidFill>
              </a:rPr>
              <a:t> dans l’objectif de </a:t>
            </a:r>
          </a:p>
          <a:p>
            <a:pPr lvl="2"/>
            <a:r>
              <a:rPr lang="fr-FR" dirty="0">
                <a:solidFill>
                  <a:schemeClr val="bg1"/>
                </a:solidFill>
              </a:rPr>
              <a:t>Sensibiliser les plus jeunes à la protection de l’espèce </a:t>
            </a:r>
          </a:p>
          <a:p>
            <a:pPr lvl="2"/>
            <a:r>
              <a:rPr lang="fr-FR" dirty="0">
                <a:solidFill>
                  <a:schemeClr val="bg1"/>
                </a:solidFill>
              </a:rPr>
              <a:t>Fabriquer des abris qui seront ensuite installer dans la ville (fixés sur des bâtiments municipaux où chez les particuliers)*</a:t>
            </a:r>
          </a:p>
          <a:p>
            <a:pPr marL="914400" lvl="2" indent="0">
              <a:buNone/>
            </a:pPr>
            <a:endParaRPr lang="fr-FR" sz="1600" dirty="0">
              <a:solidFill>
                <a:schemeClr val="bg1"/>
              </a:solidFill>
            </a:endParaRPr>
          </a:p>
          <a:p>
            <a:pPr marL="914400" lvl="2" indent="0">
              <a:buNone/>
            </a:pPr>
            <a:r>
              <a:rPr lang="fr-FR" sz="1600" dirty="0">
                <a:solidFill>
                  <a:schemeClr val="bg1"/>
                </a:solidFill>
              </a:rPr>
              <a:t>*l’association </a:t>
            </a:r>
            <a:r>
              <a:rPr lang="fr-FR" sz="1600" u="sng" dirty="0">
                <a:solidFill>
                  <a:schemeClr val="bg1"/>
                </a:solidFill>
              </a:rPr>
              <a:t>LaBricothèque.fr </a:t>
            </a:r>
            <a:r>
              <a:rPr lang="fr-FR" sz="1600" dirty="0">
                <a:solidFill>
                  <a:schemeClr val="bg1"/>
                </a:solidFill>
              </a:rPr>
              <a:t>(qui a bénéficiée du 1</a:t>
            </a:r>
            <a:r>
              <a:rPr lang="fr-FR" sz="1600" baseline="30000" dirty="0">
                <a:solidFill>
                  <a:schemeClr val="bg1"/>
                </a:solidFill>
              </a:rPr>
              <a:t>er</a:t>
            </a:r>
            <a:r>
              <a:rPr lang="fr-FR" sz="1600" dirty="0">
                <a:solidFill>
                  <a:schemeClr val="bg1"/>
                </a:solidFill>
              </a:rPr>
              <a:t> budget participatif de la commune) est volontaire pour apporter son savoir faire à la fabrication d’abris en bois mais aussi à l’animation d’ateliers pédagogiques.</a:t>
            </a:r>
          </a:p>
        </p:txBody>
      </p:sp>
      <p:pic>
        <p:nvPicPr>
          <p:cNvPr id="6" name="Image 5">
            <a:extLst>
              <a:ext uri="{FF2B5EF4-FFF2-40B4-BE49-F238E27FC236}">
                <a16:creationId xmlns:a16="http://schemas.microsoft.com/office/drawing/2014/main" id="{59E92D91-92DC-426F-BB0C-1FCE7198BEFA}"/>
              </a:ext>
            </a:extLst>
          </p:cNvPr>
          <p:cNvPicPr>
            <a:picLocks noChangeAspect="1"/>
          </p:cNvPicPr>
          <p:nvPr/>
        </p:nvPicPr>
        <p:blipFill>
          <a:blip r:embed="rId3"/>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656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9" name="Picture 4" descr="Afficher l’image source">
            <a:extLst>
              <a:ext uri="{FF2B5EF4-FFF2-40B4-BE49-F238E27FC236}">
                <a16:creationId xmlns:a16="http://schemas.microsoft.com/office/drawing/2014/main" id="{055C142F-EB6E-459A-9211-AD728CAC872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7DB75B72-E18C-42C2-9E89-B46DF6B7B6E1}"/>
              </a:ext>
            </a:extLst>
          </p:cNvPr>
          <p:cNvSpPr>
            <a:spLocks noGrp="1"/>
          </p:cNvSpPr>
          <p:nvPr>
            <p:ph type="title"/>
          </p:nvPr>
        </p:nvSpPr>
        <p:spPr>
          <a:xfrm>
            <a:off x="381000" y="150182"/>
            <a:ext cx="10515600" cy="1325563"/>
          </a:xfrm>
        </p:spPr>
        <p:txBody>
          <a:bodyPr>
            <a:noAutofit/>
          </a:bodyPr>
          <a:lstStyle/>
          <a:p>
            <a:r>
              <a:rPr lang="fr-FR" sz="3200" u="sng" dirty="0">
                <a:solidFill>
                  <a:schemeClr val="bg1"/>
                </a:solidFill>
              </a:rPr>
              <a:t>Leviers Pédagogiques</a:t>
            </a:r>
            <a:br>
              <a:rPr lang="fr-FR" sz="3200" dirty="0">
                <a:solidFill>
                  <a:schemeClr val="bg1"/>
                </a:solidFill>
              </a:rPr>
            </a:br>
            <a:r>
              <a:rPr lang="fr-FR" sz="3200" dirty="0">
                <a:solidFill>
                  <a:schemeClr val="bg1"/>
                </a:solidFill>
              </a:rPr>
              <a:t>C'est pas sorcier - CHAUVE-SOURIS : le monde à l'envers !</a:t>
            </a:r>
          </a:p>
        </p:txBody>
      </p:sp>
      <p:sp>
        <p:nvSpPr>
          <p:cNvPr id="7" name="ZoneTexte 6">
            <a:extLst>
              <a:ext uri="{FF2B5EF4-FFF2-40B4-BE49-F238E27FC236}">
                <a16:creationId xmlns:a16="http://schemas.microsoft.com/office/drawing/2014/main" id="{93EC398A-C9DB-498E-BA4F-C87CD5838637}"/>
              </a:ext>
            </a:extLst>
          </p:cNvPr>
          <p:cNvSpPr txBox="1"/>
          <p:nvPr/>
        </p:nvSpPr>
        <p:spPr>
          <a:xfrm>
            <a:off x="766557" y="5410921"/>
            <a:ext cx="10805480" cy="923330"/>
          </a:xfrm>
          <a:prstGeom prst="rect">
            <a:avLst/>
          </a:prstGeom>
          <a:noFill/>
        </p:spPr>
        <p:txBody>
          <a:bodyPr wrap="square">
            <a:spAutoFit/>
          </a:bodyPr>
          <a:lstStyle/>
          <a:p>
            <a:r>
              <a:rPr lang="fr-FR" dirty="0">
                <a:solidFill>
                  <a:schemeClr val="bg1"/>
                </a:solidFill>
                <a:hlinkClick r:id="rId3">
                  <a:extLst>
                    <a:ext uri="{A12FA001-AC4F-418D-AE19-62706E023703}">
                      <ahyp:hlinkClr xmlns:ahyp="http://schemas.microsoft.com/office/drawing/2018/hyperlinkcolor" val="tx"/>
                    </a:ext>
                  </a:extLst>
                </a:hlinkClick>
              </a:rPr>
              <a:t>https://www.bing.com/videos/search?q=C%27est+Pas+Sorcier+Les+Chauves-Souris&amp;&amp;view=detail&amp;mid=7BA932DBEEA29FEB890C7BA932DBEEA29FEB890C&amp;&amp;FORM=VRDGAR&amp;ru=%2Fvideos%2Fsearch%3Fq%3DC%2527est%2BPas%2BSorcier%2BLes%2BChauves-Souris%26FORM%3DRESTAB</a:t>
            </a:r>
            <a:endParaRPr lang="fr-FR" dirty="0">
              <a:solidFill>
                <a:schemeClr val="bg1"/>
              </a:solidFill>
            </a:endParaRPr>
          </a:p>
        </p:txBody>
      </p:sp>
      <p:pic>
        <p:nvPicPr>
          <p:cNvPr id="8" name="Image 7">
            <a:extLst>
              <a:ext uri="{FF2B5EF4-FFF2-40B4-BE49-F238E27FC236}">
                <a16:creationId xmlns:a16="http://schemas.microsoft.com/office/drawing/2014/main" id="{6FF796D3-2232-4ABA-99F3-591A2220B5F2}"/>
              </a:ext>
            </a:extLst>
          </p:cNvPr>
          <p:cNvPicPr>
            <a:picLocks noChangeAspect="1"/>
          </p:cNvPicPr>
          <p:nvPr/>
        </p:nvPicPr>
        <p:blipFill>
          <a:blip r:embed="rId4"/>
          <a:stretch>
            <a:fillRect/>
          </a:stretch>
        </p:blipFill>
        <p:spPr>
          <a:xfrm>
            <a:off x="865833" y="1779444"/>
            <a:ext cx="4410691" cy="3324689"/>
          </a:xfrm>
          <a:prstGeom prst="rect">
            <a:avLst/>
          </a:prstGeom>
        </p:spPr>
      </p:pic>
      <p:pic>
        <p:nvPicPr>
          <p:cNvPr id="10" name="Image 9">
            <a:extLst>
              <a:ext uri="{FF2B5EF4-FFF2-40B4-BE49-F238E27FC236}">
                <a16:creationId xmlns:a16="http://schemas.microsoft.com/office/drawing/2014/main" id="{8C2D9654-E208-4E45-A872-903A86B4A912}"/>
              </a:ext>
            </a:extLst>
          </p:cNvPr>
          <p:cNvPicPr>
            <a:picLocks noChangeAspect="1"/>
          </p:cNvPicPr>
          <p:nvPr/>
        </p:nvPicPr>
        <p:blipFill>
          <a:blip r:embed="rId5"/>
          <a:stretch>
            <a:fillRect/>
          </a:stretch>
        </p:blipFill>
        <p:spPr>
          <a:xfrm>
            <a:off x="5399839" y="2099749"/>
            <a:ext cx="3641522" cy="2666255"/>
          </a:xfrm>
          <a:prstGeom prst="rect">
            <a:avLst/>
          </a:prstGeom>
        </p:spPr>
      </p:pic>
      <p:pic>
        <p:nvPicPr>
          <p:cNvPr id="12" name="Image 11">
            <a:extLst>
              <a:ext uri="{FF2B5EF4-FFF2-40B4-BE49-F238E27FC236}">
                <a16:creationId xmlns:a16="http://schemas.microsoft.com/office/drawing/2014/main" id="{65031146-F4BC-44A8-8479-79233E072E86}"/>
              </a:ext>
            </a:extLst>
          </p:cNvPr>
          <p:cNvPicPr>
            <a:picLocks noChangeAspect="1"/>
          </p:cNvPicPr>
          <p:nvPr/>
        </p:nvPicPr>
        <p:blipFill rotWithShape="1">
          <a:blip r:embed="rId6"/>
          <a:srcRect l="5190"/>
          <a:stretch/>
        </p:blipFill>
        <p:spPr>
          <a:xfrm>
            <a:off x="9173758" y="2379671"/>
            <a:ext cx="2367282" cy="1951788"/>
          </a:xfrm>
          <a:prstGeom prst="rect">
            <a:avLst/>
          </a:prstGeom>
        </p:spPr>
      </p:pic>
      <p:pic>
        <p:nvPicPr>
          <p:cNvPr id="13" name="Image 12">
            <a:extLst>
              <a:ext uri="{FF2B5EF4-FFF2-40B4-BE49-F238E27FC236}">
                <a16:creationId xmlns:a16="http://schemas.microsoft.com/office/drawing/2014/main" id="{CCE7AA3B-189A-4E5E-A4F8-E049A0E42D59}"/>
              </a:ext>
            </a:extLst>
          </p:cNvPr>
          <p:cNvPicPr>
            <a:picLocks noChangeAspect="1"/>
          </p:cNvPicPr>
          <p:nvPr/>
        </p:nvPicPr>
        <p:blipFill>
          <a:blip r:embed="rId7"/>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541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8" name="Picture 4" descr="Afficher l’image source">
            <a:extLst>
              <a:ext uri="{FF2B5EF4-FFF2-40B4-BE49-F238E27FC236}">
                <a16:creationId xmlns:a16="http://schemas.microsoft.com/office/drawing/2014/main" id="{FEB129D2-3237-44CB-891A-70038E2E8A0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381000" y="1903828"/>
            <a:ext cx="7905470" cy="5969422"/>
          </a:xfrm>
          <a:prstGeom prst="rect">
            <a:avLst/>
          </a:prstGeom>
          <a:noFill/>
          <a:extLst>
            <a:ext uri="{909E8E84-426E-40DD-AFC4-6F175D3DCCD1}">
              <a14:hiddenFill xmlns:a14="http://schemas.microsoft.com/office/drawing/2010/main">
                <a:solidFill>
                  <a:srgbClr val="FFFFFF"/>
                </a:solidFill>
              </a14:hiddenFill>
            </a:ext>
          </a:extLst>
        </p:spPr>
      </p:pic>
      <p:pic>
        <p:nvPicPr>
          <p:cNvPr id="5" name="Espace réservé du contenu 4">
            <a:extLst>
              <a:ext uri="{FF2B5EF4-FFF2-40B4-BE49-F238E27FC236}">
                <a16:creationId xmlns:a16="http://schemas.microsoft.com/office/drawing/2014/main" id="{C1B5CB8F-DA6E-43EC-8F3A-E8548F187C19}"/>
              </a:ext>
            </a:extLst>
          </p:cNvPr>
          <p:cNvPicPr>
            <a:picLocks noGrp="1" noChangeAspect="1"/>
          </p:cNvPicPr>
          <p:nvPr>
            <p:ph idx="1"/>
          </p:nvPr>
        </p:nvPicPr>
        <p:blipFill>
          <a:blip r:embed="rId3"/>
          <a:stretch>
            <a:fillRect/>
          </a:stretch>
        </p:blipFill>
        <p:spPr>
          <a:xfrm>
            <a:off x="5272978" y="365125"/>
            <a:ext cx="5762750" cy="5811838"/>
          </a:xfrm>
        </p:spPr>
      </p:pic>
      <p:sp>
        <p:nvSpPr>
          <p:cNvPr id="7" name="ZoneTexte 6">
            <a:extLst>
              <a:ext uri="{FF2B5EF4-FFF2-40B4-BE49-F238E27FC236}">
                <a16:creationId xmlns:a16="http://schemas.microsoft.com/office/drawing/2014/main" id="{93EC398A-C9DB-498E-BA4F-C87CD5838637}"/>
              </a:ext>
            </a:extLst>
          </p:cNvPr>
          <p:cNvSpPr txBox="1"/>
          <p:nvPr/>
        </p:nvSpPr>
        <p:spPr>
          <a:xfrm>
            <a:off x="526025" y="6311900"/>
            <a:ext cx="11665975" cy="369332"/>
          </a:xfrm>
          <a:prstGeom prst="rect">
            <a:avLst/>
          </a:prstGeom>
          <a:noFill/>
        </p:spPr>
        <p:txBody>
          <a:bodyPr wrap="square">
            <a:spAutoFit/>
          </a:bodyPr>
          <a:lstStyle/>
          <a:p>
            <a:r>
              <a:rPr lang="fr-FR" sz="1800" dirty="0">
                <a:solidFill>
                  <a:schemeClr val="bg1"/>
                </a:solidFill>
                <a:hlinkClick r:id="rId4">
                  <a:extLst>
                    <a:ext uri="{A12FA001-AC4F-418D-AE19-62706E023703}">
                      <ahyp:hlinkClr xmlns:ahyp="http://schemas.microsoft.com/office/drawing/2018/hyperlinkcolor" val="tx"/>
                    </a:ext>
                  </a:extLst>
                </a:hlinkClick>
              </a:rPr>
              <a:t>https://plan-actions-chiropteres.fr/sites/default/files/fichiers/arbre_de_decision_chauve-souris.pdf</a:t>
            </a:r>
            <a:endParaRPr lang="fr-FR" dirty="0">
              <a:solidFill>
                <a:schemeClr val="bg1"/>
              </a:solidFill>
            </a:endParaRPr>
          </a:p>
        </p:txBody>
      </p:sp>
      <p:sp>
        <p:nvSpPr>
          <p:cNvPr id="6" name="Titre 1">
            <a:extLst>
              <a:ext uri="{FF2B5EF4-FFF2-40B4-BE49-F238E27FC236}">
                <a16:creationId xmlns:a16="http://schemas.microsoft.com/office/drawing/2014/main" id="{AFE3FCF5-C302-4065-AE15-DBE4BAA36197}"/>
              </a:ext>
            </a:extLst>
          </p:cNvPr>
          <p:cNvSpPr txBox="1">
            <a:spLocks/>
          </p:cNvSpPr>
          <p:nvPr/>
        </p:nvSpPr>
        <p:spPr>
          <a:xfrm>
            <a:off x="381000" y="392780"/>
            <a:ext cx="53200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u="sng" dirty="0">
                <a:solidFill>
                  <a:schemeClr val="bg1"/>
                </a:solidFill>
              </a:rPr>
              <a:t>Leviers Pédagogiques</a:t>
            </a:r>
            <a:br>
              <a:rPr lang="fr-FR" sz="3200" dirty="0">
                <a:solidFill>
                  <a:schemeClr val="bg1"/>
                </a:solidFill>
              </a:rPr>
            </a:br>
            <a:r>
              <a:rPr lang="fr-FR" sz="3200" dirty="0">
                <a:solidFill>
                  <a:schemeClr val="bg1"/>
                </a:solidFill>
              </a:rPr>
              <a:t>J'ai trouvé une chauve-souris chez moi, que faire ?</a:t>
            </a:r>
          </a:p>
        </p:txBody>
      </p:sp>
      <p:pic>
        <p:nvPicPr>
          <p:cNvPr id="10" name="Image 9">
            <a:extLst>
              <a:ext uri="{FF2B5EF4-FFF2-40B4-BE49-F238E27FC236}">
                <a16:creationId xmlns:a16="http://schemas.microsoft.com/office/drawing/2014/main" id="{3FCC464A-99B7-423B-AA8E-481F033B2056}"/>
              </a:ext>
            </a:extLst>
          </p:cNvPr>
          <p:cNvPicPr>
            <a:picLocks noChangeAspect="1"/>
          </p:cNvPicPr>
          <p:nvPr/>
        </p:nvPicPr>
        <p:blipFill>
          <a:blip r:embed="rId5"/>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9469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8" name="Picture 4" descr="Afficher l’image source">
            <a:extLst>
              <a:ext uri="{FF2B5EF4-FFF2-40B4-BE49-F238E27FC236}">
                <a16:creationId xmlns:a16="http://schemas.microsoft.com/office/drawing/2014/main" id="{8755AE58-A173-405C-97F5-F71AA6DEFCB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pic>
        <p:nvPicPr>
          <p:cNvPr id="5" name="Espace réservé du contenu 4">
            <a:extLst>
              <a:ext uri="{FF2B5EF4-FFF2-40B4-BE49-F238E27FC236}">
                <a16:creationId xmlns:a16="http://schemas.microsoft.com/office/drawing/2014/main" id="{406E1F61-220E-42DC-9BB7-A6FE17BE3E4A}"/>
              </a:ext>
            </a:extLst>
          </p:cNvPr>
          <p:cNvPicPr>
            <a:picLocks noGrp="1" noChangeAspect="1"/>
          </p:cNvPicPr>
          <p:nvPr>
            <p:ph idx="1"/>
          </p:nvPr>
        </p:nvPicPr>
        <p:blipFill rotWithShape="1">
          <a:blip r:embed="rId3"/>
          <a:srcRect b="40896"/>
          <a:stretch/>
        </p:blipFill>
        <p:spPr>
          <a:xfrm>
            <a:off x="958731" y="2333336"/>
            <a:ext cx="7384436" cy="3656731"/>
          </a:xfrm>
        </p:spPr>
      </p:pic>
      <p:sp>
        <p:nvSpPr>
          <p:cNvPr id="7" name="ZoneTexte 6">
            <a:extLst>
              <a:ext uri="{FF2B5EF4-FFF2-40B4-BE49-F238E27FC236}">
                <a16:creationId xmlns:a16="http://schemas.microsoft.com/office/drawing/2014/main" id="{A72A6E42-2C6A-49F3-B3AD-E510455F899F}"/>
              </a:ext>
            </a:extLst>
          </p:cNvPr>
          <p:cNvSpPr txBox="1"/>
          <p:nvPr/>
        </p:nvSpPr>
        <p:spPr>
          <a:xfrm>
            <a:off x="838200" y="6100281"/>
            <a:ext cx="10728223" cy="369332"/>
          </a:xfrm>
          <a:prstGeom prst="rect">
            <a:avLst/>
          </a:prstGeom>
          <a:noFill/>
        </p:spPr>
        <p:txBody>
          <a:bodyPr wrap="square">
            <a:spAutoFit/>
          </a:bodyPr>
          <a:lstStyle/>
          <a:p>
            <a:r>
              <a:rPr lang="fr-FR" dirty="0">
                <a:solidFill>
                  <a:schemeClr val="bg1"/>
                </a:solidFill>
                <a:hlinkClick r:id="rId4">
                  <a:extLst>
                    <a:ext uri="{A12FA001-AC4F-418D-AE19-62706E023703}">
                      <ahyp:hlinkClr xmlns:ahyp="http://schemas.microsoft.com/office/drawing/2018/hyperlinkcolor" val="tx"/>
                    </a:ext>
                  </a:extLst>
                </a:hlinkClick>
              </a:rPr>
              <a:t>https://plan-actions-chiropteres.fr/actualites-agenda/les-premieres-rencontres-chauves-souris-en-ile-de-france</a:t>
            </a:r>
            <a:endParaRPr lang="fr-FR" dirty="0">
              <a:solidFill>
                <a:schemeClr val="bg1"/>
              </a:solidFill>
            </a:endParaRPr>
          </a:p>
        </p:txBody>
      </p:sp>
      <p:sp>
        <p:nvSpPr>
          <p:cNvPr id="11" name="Titre 10">
            <a:extLst>
              <a:ext uri="{FF2B5EF4-FFF2-40B4-BE49-F238E27FC236}">
                <a16:creationId xmlns:a16="http://schemas.microsoft.com/office/drawing/2014/main" id="{E03E44AE-6C67-4616-A746-9E4E9CB1C440}"/>
              </a:ext>
            </a:extLst>
          </p:cNvPr>
          <p:cNvSpPr>
            <a:spLocks noGrp="1"/>
          </p:cNvSpPr>
          <p:nvPr>
            <p:ph type="title"/>
          </p:nvPr>
        </p:nvSpPr>
        <p:spPr>
          <a:xfrm>
            <a:off x="338020" y="205978"/>
            <a:ext cx="10515600" cy="1325563"/>
          </a:xfrm>
        </p:spPr>
        <p:txBody>
          <a:bodyPr>
            <a:noAutofit/>
          </a:bodyPr>
          <a:lstStyle/>
          <a:p>
            <a:r>
              <a:rPr lang="fr-FR" sz="3200" u="sng" dirty="0">
                <a:solidFill>
                  <a:schemeClr val="bg1"/>
                </a:solidFill>
              </a:rPr>
              <a:t>Leviers Pédagogiques</a:t>
            </a:r>
            <a:br>
              <a:rPr lang="fr-FR" sz="3200" dirty="0">
                <a:solidFill>
                  <a:schemeClr val="bg1"/>
                </a:solidFill>
              </a:rPr>
            </a:br>
            <a:r>
              <a:rPr lang="fr-FR" sz="3200" dirty="0">
                <a:solidFill>
                  <a:schemeClr val="bg1"/>
                </a:solidFill>
              </a:rPr>
              <a:t>Les premières rencontres Chauves-souris en Ile de France</a:t>
            </a:r>
          </a:p>
        </p:txBody>
      </p:sp>
      <p:pic>
        <p:nvPicPr>
          <p:cNvPr id="14" name="Espace réservé du contenu 4">
            <a:extLst>
              <a:ext uri="{FF2B5EF4-FFF2-40B4-BE49-F238E27FC236}">
                <a16:creationId xmlns:a16="http://schemas.microsoft.com/office/drawing/2014/main" id="{8945A0EF-FF4F-4D8D-87C1-8997248F8B98}"/>
              </a:ext>
            </a:extLst>
          </p:cNvPr>
          <p:cNvPicPr>
            <a:picLocks noChangeAspect="1"/>
          </p:cNvPicPr>
          <p:nvPr/>
        </p:nvPicPr>
        <p:blipFill rotWithShape="1">
          <a:blip r:embed="rId3"/>
          <a:srcRect l="4361" t="84219" r="3338"/>
          <a:stretch/>
        </p:blipFill>
        <p:spPr>
          <a:xfrm>
            <a:off x="3808965" y="5010539"/>
            <a:ext cx="6815820" cy="976399"/>
          </a:xfrm>
          <a:prstGeom prst="rect">
            <a:avLst/>
          </a:prstGeom>
        </p:spPr>
      </p:pic>
      <p:sp>
        <p:nvSpPr>
          <p:cNvPr id="6" name="Titre 10">
            <a:extLst>
              <a:ext uri="{FF2B5EF4-FFF2-40B4-BE49-F238E27FC236}">
                <a16:creationId xmlns:a16="http://schemas.microsoft.com/office/drawing/2014/main" id="{7F784FE3-C14D-4CDD-8798-84E6121E73CF}"/>
              </a:ext>
            </a:extLst>
          </p:cNvPr>
          <p:cNvSpPr txBox="1">
            <a:spLocks/>
          </p:cNvSpPr>
          <p:nvPr/>
        </p:nvSpPr>
        <p:spPr>
          <a:xfrm>
            <a:off x="421996" y="93998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3200" dirty="0">
                <a:solidFill>
                  <a:schemeClr val="bg1"/>
                </a:solidFill>
              </a:rPr>
            </a:br>
            <a:r>
              <a:rPr lang="fr-FR" sz="3200" dirty="0">
                <a:solidFill>
                  <a:schemeClr val="bg1"/>
                </a:solidFill>
              </a:rPr>
              <a:t>-&gt; Plan National d'Actions Chiroptères</a:t>
            </a:r>
          </a:p>
        </p:txBody>
      </p:sp>
      <p:pic>
        <p:nvPicPr>
          <p:cNvPr id="10" name="Image 9">
            <a:extLst>
              <a:ext uri="{FF2B5EF4-FFF2-40B4-BE49-F238E27FC236}">
                <a16:creationId xmlns:a16="http://schemas.microsoft.com/office/drawing/2014/main" id="{3825570A-50B4-4669-9AE3-D900DD7E4078}"/>
              </a:ext>
            </a:extLst>
          </p:cNvPr>
          <p:cNvPicPr>
            <a:picLocks noChangeAspect="1"/>
          </p:cNvPicPr>
          <p:nvPr/>
        </p:nvPicPr>
        <p:blipFill>
          <a:blip r:embed="rId5"/>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8733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9" name="Picture 4" descr="Afficher l’image source">
            <a:extLst>
              <a:ext uri="{FF2B5EF4-FFF2-40B4-BE49-F238E27FC236}">
                <a16:creationId xmlns:a16="http://schemas.microsoft.com/office/drawing/2014/main" id="{1A3E25CC-8AB7-451C-B3C2-6F088DDC40E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7DB75B72-E18C-42C2-9E89-B46DF6B7B6E1}"/>
              </a:ext>
            </a:extLst>
          </p:cNvPr>
          <p:cNvSpPr>
            <a:spLocks noGrp="1"/>
          </p:cNvSpPr>
          <p:nvPr>
            <p:ph type="title"/>
          </p:nvPr>
        </p:nvSpPr>
        <p:spPr>
          <a:xfrm>
            <a:off x="359227" y="410727"/>
            <a:ext cx="11244943" cy="1325563"/>
          </a:xfrm>
        </p:spPr>
        <p:txBody>
          <a:bodyPr>
            <a:noAutofit/>
          </a:bodyPr>
          <a:lstStyle/>
          <a:p>
            <a:r>
              <a:rPr lang="fr-FR" sz="3200" u="sng" dirty="0">
                <a:solidFill>
                  <a:schemeClr val="bg1"/>
                </a:solidFill>
              </a:rPr>
              <a:t>Leviers techniques et pratiques</a:t>
            </a:r>
            <a:br>
              <a:rPr lang="fr-FR" sz="3200" dirty="0">
                <a:solidFill>
                  <a:schemeClr val="bg1"/>
                </a:solidFill>
              </a:rPr>
            </a:br>
            <a:r>
              <a:rPr lang="fr-FR" sz="3200" dirty="0">
                <a:solidFill>
                  <a:schemeClr val="bg1"/>
                </a:solidFill>
              </a:rPr>
              <a:t>Construction d’un abri à Pipistrelles </a:t>
            </a:r>
            <a:br>
              <a:rPr lang="fr-FR" sz="3200" dirty="0">
                <a:solidFill>
                  <a:schemeClr val="bg1"/>
                </a:solidFill>
              </a:rPr>
            </a:br>
            <a:r>
              <a:rPr lang="fr-FR" sz="3200" dirty="0">
                <a:solidFill>
                  <a:schemeClr val="bg1"/>
                </a:solidFill>
              </a:rPr>
              <a:t>(principale espèce de chauves-souris de notre région)</a:t>
            </a:r>
          </a:p>
        </p:txBody>
      </p:sp>
      <p:sp>
        <p:nvSpPr>
          <p:cNvPr id="7" name="ZoneTexte 6">
            <a:extLst>
              <a:ext uri="{FF2B5EF4-FFF2-40B4-BE49-F238E27FC236}">
                <a16:creationId xmlns:a16="http://schemas.microsoft.com/office/drawing/2014/main" id="{93EC398A-C9DB-498E-BA4F-C87CD5838637}"/>
              </a:ext>
            </a:extLst>
          </p:cNvPr>
          <p:cNvSpPr txBox="1"/>
          <p:nvPr/>
        </p:nvSpPr>
        <p:spPr>
          <a:xfrm>
            <a:off x="263012" y="6236419"/>
            <a:ext cx="11665975" cy="369332"/>
          </a:xfrm>
          <a:prstGeom prst="rect">
            <a:avLst/>
          </a:prstGeom>
          <a:noFill/>
        </p:spPr>
        <p:txBody>
          <a:bodyPr wrap="square">
            <a:spAutoFit/>
          </a:bodyPr>
          <a:lstStyle/>
          <a:p>
            <a:r>
              <a:rPr lang="fr-FR" dirty="0">
                <a:solidFill>
                  <a:schemeClr val="bg1"/>
                </a:solidFill>
                <a:hlinkClick r:id="rId3">
                  <a:extLst>
                    <a:ext uri="{A12FA001-AC4F-418D-AE19-62706E023703}">
                      <ahyp:hlinkClr xmlns:ahyp="http://schemas.microsoft.com/office/drawing/2018/hyperlinkcolor" val="tx"/>
                    </a:ext>
                  </a:extLst>
                </a:hlinkClick>
              </a:rPr>
              <a:t>Autre tutoriel (Département de l’Hérault) -&gt; https://www.youtube.com/watch?v=H9DiNYdGRcw</a:t>
            </a:r>
            <a:endParaRPr lang="fr-FR" dirty="0">
              <a:solidFill>
                <a:schemeClr val="bg1"/>
              </a:solidFill>
            </a:endParaRPr>
          </a:p>
        </p:txBody>
      </p:sp>
      <p:pic>
        <p:nvPicPr>
          <p:cNvPr id="8" name="Image 7">
            <a:extLst>
              <a:ext uri="{FF2B5EF4-FFF2-40B4-BE49-F238E27FC236}">
                <a16:creationId xmlns:a16="http://schemas.microsoft.com/office/drawing/2014/main" id="{1B78240F-DAAA-4290-9FD5-B79B954A0D7B}"/>
              </a:ext>
            </a:extLst>
          </p:cNvPr>
          <p:cNvPicPr>
            <a:picLocks noChangeAspect="1"/>
          </p:cNvPicPr>
          <p:nvPr/>
        </p:nvPicPr>
        <p:blipFill>
          <a:blip r:embed="rId4"/>
          <a:stretch>
            <a:fillRect/>
          </a:stretch>
        </p:blipFill>
        <p:spPr>
          <a:xfrm>
            <a:off x="6230429" y="3190285"/>
            <a:ext cx="5158880" cy="3015459"/>
          </a:xfrm>
          <a:prstGeom prst="rect">
            <a:avLst/>
          </a:prstGeom>
        </p:spPr>
      </p:pic>
      <p:sp>
        <p:nvSpPr>
          <p:cNvPr id="11" name="ZoneTexte 10">
            <a:extLst>
              <a:ext uri="{FF2B5EF4-FFF2-40B4-BE49-F238E27FC236}">
                <a16:creationId xmlns:a16="http://schemas.microsoft.com/office/drawing/2014/main" id="{7F0B36FC-D5E2-44E4-BEFA-6934CF20CCE2}"/>
              </a:ext>
            </a:extLst>
          </p:cNvPr>
          <p:cNvSpPr txBox="1"/>
          <p:nvPr/>
        </p:nvSpPr>
        <p:spPr>
          <a:xfrm>
            <a:off x="263012" y="5805095"/>
            <a:ext cx="4541922" cy="369332"/>
          </a:xfrm>
          <a:prstGeom prst="rect">
            <a:avLst/>
          </a:prstGeom>
          <a:noFill/>
        </p:spPr>
        <p:txBody>
          <a:bodyPr wrap="square">
            <a:spAutoFit/>
          </a:bodyPr>
          <a:lstStyle/>
          <a:p>
            <a:r>
              <a:rPr lang="fr-FR" dirty="0">
                <a:solidFill>
                  <a:schemeClr val="bg1"/>
                </a:solidFill>
                <a:hlinkClick r:id="rId5">
                  <a:extLst>
                    <a:ext uri="{A12FA001-AC4F-418D-AE19-62706E023703}">
                      <ahyp:hlinkClr xmlns:ahyp="http://schemas.microsoft.com/office/drawing/2018/hyperlinkcolor" val="tx"/>
                    </a:ext>
                  </a:extLst>
                </a:hlinkClick>
              </a:rPr>
              <a:t>https://youtube.com/watch?v=Az645jMD4Zs</a:t>
            </a:r>
            <a:endParaRPr lang="fr-FR" dirty="0">
              <a:solidFill>
                <a:schemeClr val="bg1"/>
              </a:solidFill>
            </a:endParaRPr>
          </a:p>
        </p:txBody>
      </p:sp>
      <p:pic>
        <p:nvPicPr>
          <p:cNvPr id="13" name="Image 12">
            <a:extLst>
              <a:ext uri="{FF2B5EF4-FFF2-40B4-BE49-F238E27FC236}">
                <a16:creationId xmlns:a16="http://schemas.microsoft.com/office/drawing/2014/main" id="{94146DD2-42E0-4E54-B1FF-BCAAEAFB579B}"/>
              </a:ext>
            </a:extLst>
          </p:cNvPr>
          <p:cNvPicPr>
            <a:picLocks noChangeAspect="1"/>
          </p:cNvPicPr>
          <p:nvPr/>
        </p:nvPicPr>
        <p:blipFill>
          <a:blip r:embed="rId6"/>
          <a:stretch>
            <a:fillRect/>
          </a:stretch>
        </p:blipFill>
        <p:spPr>
          <a:xfrm>
            <a:off x="541177" y="1953583"/>
            <a:ext cx="1889432" cy="3021266"/>
          </a:xfrm>
          <a:prstGeom prst="rect">
            <a:avLst/>
          </a:prstGeom>
        </p:spPr>
      </p:pic>
      <p:pic>
        <p:nvPicPr>
          <p:cNvPr id="10" name="Espace réservé du contenu 9">
            <a:extLst>
              <a:ext uri="{FF2B5EF4-FFF2-40B4-BE49-F238E27FC236}">
                <a16:creationId xmlns:a16="http://schemas.microsoft.com/office/drawing/2014/main" id="{6DC24878-C73B-41C0-AFEC-66C4569EAA07}"/>
              </a:ext>
            </a:extLst>
          </p:cNvPr>
          <p:cNvPicPr>
            <a:picLocks noGrp="1" noChangeAspect="1"/>
          </p:cNvPicPr>
          <p:nvPr>
            <p:ph idx="1"/>
          </p:nvPr>
        </p:nvPicPr>
        <p:blipFill>
          <a:blip r:embed="rId7"/>
          <a:stretch>
            <a:fillRect/>
          </a:stretch>
        </p:blipFill>
        <p:spPr>
          <a:xfrm>
            <a:off x="2649004" y="1953583"/>
            <a:ext cx="4319442" cy="3023609"/>
          </a:xfrm>
        </p:spPr>
      </p:pic>
      <p:pic>
        <p:nvPicPr>
          <p:cNvPr id="14" name="Image 13">
            <a:extLst>
              <a:ext uri="{FF2B5EF4-FFF2-40B4-BE49-F238E27FC236}">
                <a16:creationId xmlns:a16="http://schemas.microsoft.com/office/drawing/2014/main" id="{33CAA11D-B483-438E-9194-1C41E3EA9FD7}"/>
              </a:ext>
            </a:extLst>
          </p:cNvPr>
          <p:cNvPicPr>
            <a:picLocks noChangeAspect="1"/>
          </p:cNvPicPr>
          <p:nvPr/>
        </p:nvPicPr>
        <p:blipFill>
          <a:blip r:embed="rId8"/>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742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6" name="Picture 4" descr="Afficher l’image source">
            <a:extLst>
              <a:ext uri="{FF2B5EF4-FFF2-40B4-BE49-F238E27FC236}">
                <a16:creationId xmlns:a16="http://schemas.microsoft.com/office/drawing/2014/main" id="{173BD7FC-3F82-4B36-832D-4E6BA906F57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F2C8DBC-91DB-4D43-94F6-0D0A4E2ED34C}"/>
              </a:ext>
            </a:extLst>
          </p:cNvPr>
          <p:cNvSpPr>
            <a:spLocks noGrp="1"/>
          </p:cNvSpPr>
          <p:nvPr>
            <p:ph type="title"/>
          </p:nvPr>
        </p:nvSpPr>
        <p:spPr>
          <a:xfrm>
            <a:off x="3281265" y="2303429"/>
            <a:ext cx="4565779" cy="1325563"/>
          </a:xfrm>
        </p:spPr>
        <p:txBody>
          <a:bodyPr>
            <a:normAutofit/>
          </a:bodyPr>
          <a:lstStyle/>
          <a:p>
            <a:pPr algn="ctr"/>
            <a:r>
              <a:rPr lang="fr-FR" sz="7200" b="0" i="0" u="none" strike="noStrike" dirty="0">
                <a:solidFill>
                  <a:schemeClr val="bg1"/>
                </a:solidFill>
                <a:effectLst/>
                <a:latin typeface="Canela-Medium"/>
              </a:rPr>
              <a:t>Annexes</a:t>
            </a:r>
            <a:endParaRPr lang="fr-FR" sz="7200" dirty="0">
              <a:solidFill>
                <a:schemeClr val="bg1"/>
              </a:solidFill>
            </a:endParaRPr>
          </a:p>
        </p:txBody>
      </p:sp>
      <p:pic>
        <p:nvPicPr>
          <p:cNvPr id="8" name="Image 7">
            <a:extLst>
              <a:ext uri="{FF2B5EF4-FFF2-40B4-BE49-F238E27FC236}">
                <a16:creationId xmlns:a16="http://schemas.microsoft.com/office/drawing/2014/main" id="{3DE9255E-4A3B-4C20-A5A7-883B2F5CB688}"/>
              </a:ext>
            </a:extLst>
          </p:cNvPr>
          <p:cNvPicPr>
            <a:picLocks noChangeAspect="1"/>
          </p:cNvPicPr>
          <p:nvPr/>
        </p:nvPicPr>
        <p:blipFill>
          <a:blip r:embed="rId3"/>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2806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533F"/>
        </a:solidFill>
        <a:effectLst/>
      </p:bgPr>
    </p:bg>
    <p:spTree>
      <p:nvGrpSpPr>
        <p:cNvPr id="1" name=""/>
        <p:cNvGrpSpPr/>
        <p:nvPr/>
      </p:nvGrpSpPr>
      <p:grpSpPr>
        <a:xfrm>
          <a:off x="0" y="0"/>
          <a:ext cx="0" cy="0"/>
          <a:chOff x="0" y="0"/>
          <a:chExt cx="0" cy="0"/>
        </a:xfrm>
      </p:grpSpPr>
      <p:pic>
        <p:nvPicPr>
          <p:cNvPr id="6" name="Picture 4" descr="Afficher l’image source">
            <a:extLst>
              <a:ext uri="{FF2B5EF4-FFF2-40B4-BE49-F238E27FC236}">
                <a16:creationId xmlns:a16="http://schemas.microsoft.com/office/drawing/2014/main" id="{173BD7FC-3F82-4B36-832D-4E6BA906F57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71" t="10527" r="-1071" b="13963"/>
          <a:stretch/>
        </p:blipFill>
        <p:spPr bwMode="auto">
          <a:xfrm>
            <a:off x="4099544" y="905538"/>
            <a:ext cx="7905470" cy="596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F2C8DBC-91DB-4D43-94F6-0D0A4E2ED34C}"/>
              </a:ext>
            </a:extLst>
          </p:cNvPr>
          <p:cNvSpPr>
            <a:spLocks noGrp="1"/>
          </p:cNvSpPr>
          <p:nvPr>
            <p:ph type="title"/>
          </p:nvPr>
        </p:nvSpPr>
        <p:spPr>
          <a:xfrm>
            <a:off x="500743" y="262356"/>
            <a:ext cx="10515600" cy="1325563"/>
          </a:xfrm>
        </p:spPr>
        <p:txBody>
          <a:bodyPr>
            <a:normAutofit/>
          </a:bodyPr>
          <a:lstStyle/>
          <a:p>
            <a:r>
              <a:rPr lang="fr-FR" sz="3200" b="0" i="0" u="sng" strike="noStrike" dirty="0">
                <a:solidFill>
                  <a:schemeClr val="bg1"/>
                </a:solidFill>
                <a:effectLst/>
                <a:latin typeface="Canela-Medium"/>
              </a:rPr>
              <a:t>Les chauves-souris, des insecticides naturels</a:t>
            </a:r>
            <a:endParaRPr lang="fr-FR" sz="3200" u="sng" dirty="0">
              <a:solidFill>
                <a:schemeClr val="bg1"/>
              </a:solidFill>
            </a:endParaRPr>
          </a:p>
        </p:txBody>
      </p:sp>
      <p:sp>
        <p:nvSpPr>
          <p:cNvPr id="3" name="Espace réservé du contenu 2">
            <a:extLst>
              <a:ext uri="{FF2B5EF4-FFF2-40B4-BE49-F238E27FC236}">
                <a16:creationId xmlns:a16="http://schemas.microsoft.com/office/drawing/2014/main" id="{59F97157-863D-403E-87B9-97A0C1CAB234}"/>
              </a:ext>
            </a:extLst>
          </p:cNvPr>
          <p:cNvSpPr>
            <a:spLocks noGrp="1"/>
          </p:cNvSpPr>
          <p:nvPr>
            <p:ph idx="1"/>
          </p:nvPr>
        </p:nvSpPr>
        <p:spPr>
          <a:xfrm>
            <a:off x="482081" y="1487979"/>
            <a:ext cx="10853058" cy="805608"/>
          </a:xfrm>
        </p:spPr>
        <p:txBody>
          <a:bodyPr/>
          <a:lstStyle/>
          <a:p>
            <a:pPr marL="0" indent="0" algn="l" fontAlgn="base">
              <a:buNone/>
            </a:pPr>
            <a:r>
              <a:rPr lang="fr-FR" b="0" i="0" dirty="0">
                <a:solidFill>
                  <a:schemeClr val="bg1"/>
                </a:solidFill>
                <a:effectLst/>
                <a:latin typeface="ttcommons-Medium"/>
              </a:rPr>
              <a:t>Rappelez-vous qu’accueillir la chauve-souris présente </a:t>
            </a:r>
            <a:r>
              <a:rPr lang="fr-FR" sz="3200" b="1" i="0" dirty="0">
                <a:solidFill>
                  <a:schemeClr val="bg1"/>
                </a:solidFill>
                <a:effectLst/>
                <a:latin typeface="inherit"/>
              </a:rPr>
              <a:t>bien des intérêts</a:t>
            </a:r>
            <a:r>
              <a:rPr lang="fr-FR" sz="2600" b="0" i="0" dirty="0">
                <a:solidFill>
                  <a:schemeClr val="bg1"/>
                </a:solidFill>
                <a:effectLst/>
                <a:latin typeface="ttcommons-Medium"/>
              </a:rPr>
              <a:t>. </a:t>
            </a:r>
          </a:p>
        </p:txBody>
      </p:sp>
      <p:sp>
        <p:nvSpPr>
          <p:cNvPr id="4" name="Espace réservé du contenu 2">
            <a:extLst>
              <a:ext uri="{FF2B5EF4-FFF2-40B4-BE49-F238E27FC236}">
                <a16:creationId xmlns:a16="http://schemas.microsoft.com/office/drawing/2014/main" id="{8CDFA882-EAE9-41C6-9E5E-BB9E0089DFC3}"/>
              </a:ext>
            </a:extLst>
          </p:cNvPr>
          <p:cNvSpPr txBox="1">
            <a:spLocks/>
          </p:cNvSpPr>
          <p:nvPr/>
        </p:nvSpPr>
        <p:spPr>
          <a:xfrm rot="20835601">
            <a:off x="509085" y="3248641"/>
            <a:ext cx="7705532" cy="935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fr-FR" dirty="0">
                <a:solidFill>
                  <a:schemeClr val="bg1"/>
                </a:solidFill>
                <a:latin typeface="ttcommons-Medium"/>
              </a:rPr>
              <a:t>Elle adore ce que vous détestez, les </a:t>
            </a:r>
            <a:r>
              <a:rPr lang="fr-FR" dirty="0">
                <a:solidFill>
                  <a:schemeClr val="bg1"/>
                </a:solidFill>
                <a:latin typeface="inherit"/>
              </a:rPr>
              <a:t>moustiques qui n’hésitent pas à gâcher vos soirées entre amis. </a:t>
            </a:r>
          </a:p>
        </p:txBody>
      </p:sp>
      <p:sp>
        <p:nvSpPr>
          <p:cNvPr id="5" name="Espace réservé du contenu 2">
            <a:extLst>
              <a:ext uri="{FF2B5EF4-FFF2-40B4-BE49-F238E27FC236}">
                <a16:creationId xmlns:a16="http://schemas.microsoft.com/office/drawing/2014/main" id="{66DE9FD3-350A-42FB-8C11-68AC6D494194}"/>
              </a:ext>
            </a:extLst>
          </p:cNvPr>
          <p:cNvSpPr txBox="1">
            <a:spLocks/>
          </p:cNvSpPr>
          <p:nvPr/>
        </p:nvSpPr>
        <p:spPr>
          <a:xfrm rot="20820735">
            <a:off x="2234437" y="3790975"/>
            <a:ext cx="9653622" cy="1874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fr-FR" dirty="0">
                <a:solidFill>
                  <a:schemeClr val="bg1"/>
                </a:solidFill>
                <a:latin typeface="inherit"/>
              </a:rPr>
              <a:t>Avouez qu’il </a:t>
            </a:r>
            <a:r>
              <a:rPr lang="fr-FR" dirty="0">
                <a:solidFill>
                  <a:schemeClr val="bg1"/>
                </a:solidFill>
                <a:latin typeface="ttcommons-Medium"/>
              </a:rPr>
              <a:t>est tout de même plus sympathique de déléguer à notre chiroptère la traque de moustiques que d’enfiler une combinaison, remplir un pulvérisateur d’insecticide et d’épandre ce produit dangereux dans tous les recoins de votre jardin !</a:t>
            </a:r>
          </a:p>
        </p:txBody>
      </p:sp>
      <p:pic>
        <p:nvPicPr>
          <p:cNvPr id="8" name="Image 7">
            <a:extLst>
              <a:ext uri="{FF2B5EF4-FFF2-40B4-BE49-F238E27FC236}">
                <a16:creationId xmlns:a16="http://schemas.microsoft.com/office/drawing/2014/main" id="{3DE9255E-4A3B-4C20-A5A7-883B2F5CB688}"/>
              </a:ext>
            </a:extLst>
          </p:cNvPr>
          <p:cNvPicPr>
            <a:picLocks noChangeAspect="1"/>
          </p:cNvPicPr>
          <p:nvPr/>
        </p:nvPicPr>
        <p:blipFill>
          <a:blip r:embed="rId3"/>
          <a:stretch>
            <a:fillRect/>
          </a:stretch>
        </p:blipFill>
        <p:spPr>
          <a:xfrm>
            <a:off x="11184811" y="110466"/>
            <a:ext cx="898331" cy="881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707659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975</Words>
  <Application>Microsoft Office PowerPoint</Application>
  <PresentationFormat>Grand écran</PresentationFormat>
  <Paragraphs>50</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Canela-Medium</vt:lpstr>
      <vt:lpstr>inherit</vt:lpstr>
      <vt:lpstr>ttcommons-Medium</vt:lpstr>
      <vt:lpstr>Thème Office</vt:lpstr>
      <vt:lpstr>Budget participatif 2022</vt:lpstr>
      <vt:lpstr>LA CHAUVE-SOURIS DANS LA LUTTE CONTRE LES MOUSTIQUES </vt:lpstr>
      <vt:lpstr>Le projet </vt:lpstr>
      <vt:lpstr>Leviers Pédagogiques C'est pas sorcier - CHAUVE-SOURIS : le monde à l'envers !</vt:lpstr>
      <vt:lpstr>Présentation PowerPoint</vt:lpstr>
      <vt:lpstr>Leviers Pédagogiques Les premières rencontres Chauves-souris en Ile de France</vt:lpstr>
      <vt:lpstr>Leviers techniques et pratiques Construction d’un abri à Pipistrelles  (principale espèce de chauves-souris de notre région)</vt:lpstr>
      <vt:lpstr>Annexes</vt:lpstr>
      <vt:lpstr>Les chauves-souris, des insecticides naturels</vt:lpstr>
      <vt:lpstr>Quelques connaissances sur les chauves souris </vt:lpstr>
      <vt:lpstr>Trois espèces de chauve-souris régulièrement aperçues  dans les abris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GELLY Frederic</dc:creator>
  <cp:lastModifiedBy>GELLY Frederic</cp:lastModifiedBy>
  <cp:revision>9</cp:revision>
  <dcterms:created xsi:type="dcterms:W3CDTF">2022-08-09T13:38:50Z</dcterms:created>
  <dcterms:modified xsi:type="dcterms:W3CDTF">2022-09-20T16:52:17Z</dcterms:modified>
</cp:coreProperties>
</file>